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2E1"/>
    <a:srgbClr val="E4E3E2"/>
    <a:srgbClr val="FF9999"/>
    <a:srgbClr val="F75901"/>
    <a:srgbClr val="FFFF99"/>
    <a:srgbClr val="BF9000"/>
    <a:srgbClr val="FFFFCC"/>
    <a:srgbClr val="99CCFF"/>
    <a:srgbClr val="FF33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2445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F0BC1D-338C-45DF-9075-B6BD09B47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F12634-5CB3-4D0D-A859-AABC407E2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86FB30-2971-4F71-BB2F-477EEC6C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6F637F-B5AE-4290-AF30-B4FDCA1B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0DF50-480F-4BF9-B643-2E27597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CFA736-663A-4360-BD08-85271D11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1190C7-E408-41C5-B6C1-0B6CF299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66F19A-CE1E-4D5E-A41E-577BCF49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305A14-B6D3-4E02-9905-92C300E7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51D1D2-14DD-4F79-B3CC-6238B391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74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C6E4C98-2785-4C36-88B5-A38AB37E6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7D9376-65FC-4D95-A0E9-39BAB1410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DC219C-7D95-4FB2-8F95-3B88BB85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A6D07E-C135-4882-A5AB-C7EDB7F4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FF1BF2-F55C-4A60-871B-8AD7E992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829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1E4AD8-5608-4347-9DFD-A7280147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1F4B99-94A7-449A-B826-A4A27322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2BD8DE-FF35-4F67-9286-196B0E6F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A80CAA-43B5-499E-A028-0A53D040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1E31CA-D4F8-4506-9815-BBA8975B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52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6F847A-F6EF-466D-A16D-B90BDF94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3ED10B-F8E2-4042-AF47-E17AEAE57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EBA3F7-5D93-4706-96BF-7D988C92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7F21C3-4C47-402F-9A9B-B43AD0A2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673F89-7375-4ECD-8B05-1356EDBF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23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AD1002-FFB1-44D8-84EE-D884ABAC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67C207-78DE-4824-B99C-E1D7C6569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4113CF-330F-4636-A5C3-8B7BF4DA4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1C5296-8186-40AC-A885-EF323701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4179B9D-9278-441A-A0D5-7274ACE4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6380BA-9684-40C1-8A29-5E112038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8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A30F6-1CDC-4058-86D7-38296F41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AA1319-38D1-4E8C-9590-58A77065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C17C93-6913-415F-A9F8-4444853C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336F0C-6748-40C5-B3A0-EDD90FEFF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348C506-E3AD-4909-BF22-A1476786A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0E87E8C-DCF5-4B33-9D20-48881414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6802D52-CEE2-49A1-B2FB-A1DC64B9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8390B69-E004-494B-BD03-8E17FB79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2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4E9EE2-F834-42F1-9683-5108F7DD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F6F1147-CEC9-40ED-A79C-9168B1F5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163EE6-3274-4C13-9479-431AC4F7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B6C13E-C0B4-4994-85BE-3D754EA2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86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F96FE4-0EF3-4228-AE9F-794257AC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371E8AB-8843-4ACB-9056-33BA4636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FE0BFF-D3D5-4677-A814-FC0FC920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71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7806E5-E2EE-4445-8A51-10C0F669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14A52E-A23B-4D6D-8736-71EE3A97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87038C-AE8C-4481-A345-4EDC57CF7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3DA8D5-8EF0-481E-8DC4-9248D085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69C99F-3433-44AD-BB71-5FC0D4BC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D76F78-4759-43B0-A00D-29A4C3DA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52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1F1BA-B998-456E-942F-D20FBBCA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96CBB67-7D1F-46EA-B2B6-9DE5BF662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C32DF2-9E2E-4406-927E-6E8E6A0CA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E06B9E-175D-4774-BB51-E203399B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0BC0DD1-95B8-4881-B891-CC12C283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0291E8-A37D-4BA5-A15C-E1B56796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440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6BEC4A3-0755-46BC-8EF8-D1D05983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261C7ED-C633-4C84-A5A1-2D4BB3B1A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ACA538-D67A-40F8-9846-E7761DE2E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CC182E-CC14-4BC0-9385-98AFA2F44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14F3A3-24E0-4A31-A4AA-B4A9700C1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73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東大阪の高級住宅街で小1、中1ギャップを乗り越えよう | イエモア">
            <a:extLst>
              <a:ext uri="{FF2B5EF4-FFF2-40B4-BE49-F238E27FC236}">
                <a16:creationId xmlns:a16="http://schemas.microsoft.com/office/drawing/2014/main" id="{2582D036-2893-468E-AA1D-9B90B49A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A67F51-205F-4F6C-988B-FB63CA630A64}"/>
              </a:ext>
            </a:extLst>
          </p:cNvPr>
          <p:cNvSpPr txBox="1"/>
          <p:nvPr/>
        </p:nvSpPr>
        <p:spPr>
          <a:xfrm>
            <a:off x="1274997" y="899713"/>
            <a:ext cx="10373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ぶっ飛べ！納豆トライアル！</a:t>
            </a:r>
            <a:endParaRPr kumimoji="1" lang="en-US" altLang="ja-JP" sz="6000" b="1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51CA90-7923-4018-AF97-705EA61EC210}"/>
              </a:ext>
            </a:extLst>
          </p:cNvPr>
          <p:cNvSpPr txBox="1"/>
          <p:nvPr/>
        </p:nvSpPr>
        <p:spPr>
          <a:xfrm>
            <a:off x="3576580" y="4458635"/>
            <a:ext cx="501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粘る納豆で飛び回れ！</a:t>
            </a:r>
            <a:endParaRPr kumimoji="1" lang="ja-JP" altLang="en-US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F519983-7823-4AF6-ACD6-B9F0C42D0509}"/>
              </a:ext>
            </a:extLst>
          </p:cNvPr>
          <p:cNvSpPr txBox="1"/>
          <p:nvPr/>
        </p:nvSpPr>
        <p:spPr>
          <a:xfrm>
            <a:off x="7604420" y="5296015"/>
            <a:ext cx="51710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ゲームジャンル</a:t>
            </a:r>
            <a:r>
              <a:rPr kumimoji="1"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	</a:t>
            </a:r>
            <a:r>
              <a:rPr kumimoji="1"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 </a:t>
            </a:r>
            <a:r>
              <a:rPr kumimoji="1"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        : 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アクション</a:t>
            </a:r>
            <a:endParaRPr lang="en-US" altLang="ja-JP" b="1" dirty="0">
              <a:effectLst>
                <a:glow rad="317500">
                  <a:schemeClr val="bg1"/>
                </a:glow>
              </a:effectLst>
              <a:latin typeface="+mn-ea"/>
            </a:endParaRPr>
          </a:p>
          <a:p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対応プラットフォーム  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:PC</a:t>
            </a:r>
          </a:p>
          <a:p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プレイ人数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	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　     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:1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人</a:t>
            </a:r>
            <a:endParaRPr lang="en-US" altLang="ja-JP" b="1" dirty="0">
              <a:effectLst>
                <a:glow rad="317500">
                  <a:schemeClr val="bg1"/>
                </a:glow>
              </a:effectLst>
              <a:latin typeface="+mn-ea"/>
            </a:endParaRPr>
          </a:p>
          <a:p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制作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		       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 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: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田中湧輝</a:t>
            </a:r>
            <a:endParaRPr lang="en-US" altLang="ja-JP" b="1" dirty="0">
              <a:effectLst>
                <a:glow rad="317500">
                  <a:schemeClr val="bg1"/>
                </a:glow>
              </a:effectLst>
              <a:latin typeface="+mn-ea"/>
            </a:endParaRPr>
          </a:p>
          <a:p>
            <a:endParaRPr kumimoji="1" lang="ja-JP" altLang="en-US" sz="1800" b="1" dirty="0">
              <a:effectLst>
                <a:glow rad="317500">
                  <a:schemeClr val="bg1"/>
                </a:glow>
              </a:effectLst>
              <a:latin typeface="+mn-ea"/>
            </a:endParaRPr>
          </a:p>
        </p:txBody>
      </p:sp>
      <p:pic>
        <p:nvPicPr>
          <p:cNvPr id="1030" name="Picture 6" descr="ジャンプする女子高生">
            <a:extLst>
              <a:ext uri="{FF2B5EF4-FFF2-40B4-BE49-F238E27FC236}">
                <a16:creationId xmlns:a16="http://schemas.microsoft.com/office/drawing/2014/main" id="{728FD6DE-9456-4396-B8E7-42CDD750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69" y="1241276"/>
            <a:ext cx="3685200" cy="3685200"/>
          </a:xfrm>
          <a:prstGeom prst="rect">
            <a:avLst/>
          </a:prstGeom>
          <a:noFill/>
          <a:effectLst>
            <a:glow rad="88900">
              <a:srgbClr val="FF9999">
                <a:alpha val="7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2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3FBB3B5-11EB-4D3C-BB90-2B7AC850D340}"/>
              </a:ext>
            </a:extLst>
          </p:cNvPr>
          <p:cNvSpPr/>
          <p:nvPr/>
        </p:nvSpPr>
        <p:spPr>
          <a:xfrm>
            <a:off x="6606116" y="1924121"/>
            <a:ext cx="4833409" cy="1720302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  <a:effectLst>
            <a:glow rad="127000">
              <a:schemeClr val="bg2">
                <a:lumMod val="25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D1792752-4D1C-4B79-AE52-0173190BE01C}"/>
              </a:ext>
            </a:extLst>
          </p:cNvPr>
          <p:cNvSpPr/>
          <p:nvPr/>
        </p:nvSpPr>
        <p:spPr>
          <a:xfrm>
            <a:off x="795853" y="1934767"/>
            <a:ext cx="4823897" cy="1707043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  <a:effectLst>
            <a:glow rad="127000">
              <a:schemeClr val="bg2">
                <a:lumMod val="25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C2BB5187-A9C0-4E22-BC2A-4A491071A06C}"/>
              </a:ext>
            </a:extLst>
          </p:cNvPr>
          <p:cNvSpPr/>
          <p:nvPr/>
        </p:nvSpPr>
        <p:spPr>
          <a:xfrm>
            <a:off x="845154" y="250087"/>
            <a:ext cx="10612363" cy="1249231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  <a:effectLst>
            <a:glow rad="127000">
              <a:schemeClr val="bg2">
                <a:lumMod val="25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69CB45-D951-4CE4-AEA5-17A46EC7A014}"/>
              </a:ext>
            </a:extLst>
          </p:cNvPr>
          <p:cNvSpPr txBox="1"/>
          <p:nvPr/>
        </p:nvSpPr>
        <p:spPr>
          <a:xfrm>
            <a:off x="543145" y="1772260"/>
            <a:ext cx="2968830" cy="646331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F75901"/>
                </a:solidFill>
                <a:effectLst>
                  <a:glow rad="444500">
                    <a:srgbClr val="FFFF99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▽</a:t>
            </a:r>
            <a:r>
              <a:rPr kumimoji="1" lang="ja-JP" altLang="en-US" sz="3600" b="1" dirty="0">
                <a:solidFill>
                  <a:srgbClr val="F75901"/>
                </a:solidFill>
                <a:effectLst>
                  <a:glow rad="444500">
                    <a:srgbClr val="FFFF99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ゲーム概要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B727F61-CB98-4262-AC83-4C2F8CE7B858}"/>
              </a:ext>
            </a:extLst>
          </p:cNvPr>
          <p:cNvSpPr txBox="1"/>
          <p:nvPr/>
        </p:nvSpPr>
        <p:spPr>
          <a:xfrm>
            <a:off x="1069339" y="2537189"/>
            <a:ext cx="5079788" cy="954107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納豆の粘り気を利用して</a:t>
            </a:r>
            <a:endParaRPr lang="en-US" altLang="ja-JP" sz="2800" b="1" dirty="0">
              <a:solidFill>
                <a:schemeClr val="accent4">
                  <a:lumMod val="75000"/>
                </a:schemeClr>
              </a:solidFill>
              <a:effectLst>
                <a:glow rad="152400">
                  <a:schemeClr val="bg1">
                    <a:alpha val="89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街を縦横無尽に飛び回れ</a:t>
            </a:r>
            <a:r>
              <a:rPr lang="en-US" altLang="ja-JP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54B305-FFE3-4094-9453-7F664785082E}"/>
              </a:ext>
            </a:extLst>
          </p:cNvPr>
          <p:cNvSpPr txBox="1"/>
          <p:nvPr/>
        </p:nvSpPr>
        <p:spPr>
          <a:xfrm>
            <a:off x="6306357" y="1808666"/>
            <a:ext cx="3895787" cy="646331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75901"/>
                </a:solidFill>
                <a:effectLst>
                  <a:glow rad="444500">
                    <a:srgbClr val="FFFF99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▽今作最大のウリ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2F3FFC-FDC5-4580-951B-E0AB02F11160}"/>
              </a:ext>
            </a:extLst>
          </p:cNvPr>
          <p:cNvSpPr txBox="1"/>
          <p:nvPr/>
        </p:nvSpPr>
        <p:spPr>
          <a:xfrm>
            <a:off x="6834161" y="2583463"/>
            <a:ext cx="5079787" cy="954107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納豆を上手に練れて</a:t>
            </a:r>
            <a:endParaRPr lang="en-US" altLang="ja-JP" sz="2800" b="1" dirty="0">
              <a:solidFill>
                <a:schemeClr val="accent4">
                  <a:lumMod val="75000"/>
                </a:schemeClr>
              </a:solidFill>
              <a:effectLst>
                <a:glow rad="152400">
                  <a:schemeClr val="bg1">
                    <a:alpha val="89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遠くに飛べた時の爽快感</a:t>
            </a:r>
            <a:r>
              <a:rPr lang="en-US" altLang="ja-JP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!!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AA3DB-610D-4115-8562-D2F2B5BA3AC6}"/>
              </a:ext>
            </a:extLst>
          </p:cNvPr>
          <p:cNvSpPr txBox="1"/>
          <p:nvPr/>
        </p:nvSpPr>
        <p:spPr>
          <a:xfrm>
            <a:off x="755890" y="634303"/>
            <a:ext cx="10338718" cy="707886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納豆の糸で縦横無尽に飛び回れ！</a:t>
            </a:r>
            <a:endParaRPr kumimoji="1" lang="en-US" altLang="ja-JP" sz="4000" b="1" dirty="0">
              <a:solidFill>
                <a:schemeClr val="accent4">
                  <a:lumMod val="75000"/>
                </a:schemeClr>
              </a:solidFill>
              <a:effectLst>
                <a:glow rad="152400">
                  <a:schemeClr val="bg1">
                    <a:alpha val="89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DA43C97-AE52-47BD-8950-5A3B7A517F78}"/>
              </a:ext>
            </a:extLst>
          </p:cNvPr>
          <p:cNvGrpSpPr/>
          <p:nvPr/>
        </p:nvGrpSpPr>
        <p:grpSpPr>
          <a:xfrm>
            <a:off x="835724" y="3914775"/>
            <a:ext cx="4784026" cy="2697680"/>
            <a:chOff x="878474" y="4007866"/>
            <a:chExt cx="4698525" cy="2511497"/>
          </a:xfrm>
          <a:effectLst>
            <a:glow rad="101600">
              <a:schemeClr val="tx1">
                <a:alpha val="38000"/>
              </a:schemeClr>
            </a:glow>
          </a:effectLst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743AA8B-688F-4070-97AB-7D206DC092FB}"/>
                </a:ext>
              </a:extLst>
            </p:cNvPr>
            <p:cNvSpPr/>
            <p:nvPr/>
          </p:nvSpPr>
          <p:spPr>
            <a:xfrm>
              <a:off x="878474" y="4007866"/>
              <a:ext cx="4698525" cy="2511497"/>
            </a:xfrm>
            <a:prstGeom prst="rect">
              <a:avLst/>
            </a:prstGeom>
            <a:solidFill>
              <a:srgbClr val="E4E3E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0C535B35-8867-4FC9-8615-38DF27724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3187" y="4115223"/>
              <a:ext cx="2335300" cy="213658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フリーフォーム: 図形 14">
              <a:extLst>
                <a:ext uri="{FF2B5EF4-FFF2-40B4-BE49-F238E27FC236}">
                  <a16:creationId xmlns:a16="http://schemas.microsoft.com/office/drawing/2014/main" id="{95E8E21E-5585-4DBB-A04E-5E8AE359FD04}"/>
                </a:ext>
              </a:extLst>
            </p:cNvPr>
            <p:cNvSpPr/>
            <p:nvPr/>
          </p:nvSpPr>
          <p:spPr>
            <a:xfrm>
              <a:off x="2637885" y="4426371"/>
              <a:ext cx="1273720" cy="1291104"/>
            </a:xfrm>
            <a:custGeom>
              <a:avLst/>
              <a:gdLst>
                <a:gd name="connsiteX0" fmla="*/ 657225 w 829626"/>
                <a:gd name="connsiteY0" fmla="*/ 0 h 919163"/>
                <a:gd name="connsiteX1" fmla="*/ 700088 w 829626"/>
                <a:gd name="connsiteY1" fmla="*/ 38100 h 919163"/>
                <a:gd name="connsiteX2" fmla="*/ 723900 w 829626"/>
                <a:gd name="connsiteY2" fmla="*/ 57150 h 919163"/>
                <a:gd name="connsiteX3" fmla="*/ 757238 w 829626"/>
                <a:gd name="connsiteY3" fmla="*/ 90488 h 919163"/>
                <a:gd name="connsiteX4" fmla="*/ 814388 w 829626"/>
                <a:gd name="connsiteY4" fmla="*/ 157163 h 919163"/>
                <a:gd name="connsiteX5" fmla="*/ 828675 w 829626"/>
                <a:gd name="connsiteY5" fmla="*/ 195263 h 919163"/>
                <a:gd name="connsiteX6" fmla="*/ 823913 w 829626"/>
                <a:gd name="connsiteY6" fmla="*/ 333375 h 919163"/>
                <a:gd name="connsiteX7" fmla="*/ 809625 w 829626"/>
                <a:gd name="connsiteY7" fmla="*/ 385763 h 919163"/>
                <a:gd name="connsiteX8" fmla="*/ 781050 w 829626"/>
                <a:gd name="connsiteY8" fmla="*/ 490538 h 919163"/>
                <a:gd name="connsiteX9" fmla="*/ 700088 w 829626"/>
                <a:gd name="connsiteY9" fmla="*/ 838200 h 919163"/>
                <a:gd name="connsiteX10" fmla="*/ 676275 w 829626"/>
                <a:gd name="connsiteY10" fmla="*/ 862013 h 919163"/>
                <a:gd name="connsiteX11" fmla="*/ 628650 w 829626"/>
                <a:gd name="connsiteY11" fmla="*/ 895350 h 919163"/>
                <a:gd name="connsiteX12" fmla="*/ 566738 w 829626"/>
                <a:gd name="connsiteY12" fmla="*/ 919163 h 919163"/>
                <a:gd name="connsiteX13" fmla="*/ 409575 w 829626"/>
                <a:gd name="connsiteY13" fmla="*/ 914400 h 919163"/>
                <a:gd name="connsiteX14" fmla="*/ 266700 w 829626"/>
                <a:gd name="connsiteY14" fmla="*/ 890588 h 919163"/>
                <a:gd name="connsiteX15" fmla="*/ 133350 w 829626"/>
                <a:gd name="connsiteY15" fmla="*/ 776288 h 919163"/>
                <a:gd name="connsiteX16" fmla="*/ 0 w 829626"/>
                <a:gd name="connsiteY16" fmla="*/ 600075 h 919163"/>
                <a:gd name="connsiteX17" fmla="*/ 33338 w 829626"/>
                <a:gd name="connsiteY17" fmla="*/ 481013 h 919163"/>
                <a:gd name="connsiteX18" fmla="*/ 57150 w 829626"/>
                <a:gd name="connsiteY18" fmla="*/ 423863 h 919163"/>
                <a:gd name="connsiteX19" fmla="*/ 66675 w 829626"/>
                <a:gd name="connsiteY19" fmla="*/ 376238 h 919163"/>
                <a:gd name="connsiteX20" fmla="*/ 100013 w 829626"/>
                <a:gd name="connsiteY20" fmla="*/ 328613 h 919163"/>
                <a:gd name="connsiteX21" fmla="*/ 128588 w 829626"/>
                <a:gd name="connsiteY21" fmla="*/ 295275 h 919163"/>
                <a:gd name="connsiteX22" fmla="*/ 180975 w 829626"/>
                <a:gd name="connsiteY22" fmla="*/ 266700 h 919163"/>
                <a:gd name="connsiteX23" fmla="*/ 238125 w 829626"/>
                <a:gd name="connsiteY23" fmla="*/ 257175 h 919163"/>
                <a:gd name="connsiteX24" fmla="*/ 300038 w 829626"/>
                <a:gd name="connsiteY24" fmla="*/ 242888 h 919163"/>
                <a:gd name="connsiteX25" fmla="*/ 352425 w 829626"/>
                <a:gd name="connsiteY25" fmla="*/ 233363 h 919163"/>
                <a:gd name="connsiteX26" fmla="*/ 504825 w 829626"/>
                <a:gd name="connsiteY26" fmla="*/ 276225 h 919163"/>
                <a:gd name="connsiteX27" fmla="*/ 661988 w 829626"/>
                <a:gd name="connsiteY27" fmla="*/ 338138 h 919163"/>
                <a:gd name="connsiteX28" fmla="*/ 690563 w 829626"/>
                <a:gd name="connsiteY28" fmla="*/ 357188 h 91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9626" h="919163">
                  <a:moveTo>
                    <a:pt x="657225" y="0"/>
                  </a:moveTo>
                  <a:cubicBezTo>
                    <a:pt x="701120" y="8780"/>
                    <a:pt x="665113" y="-4647"/>
                    <a:pt x="700088" y="38100"/>
                  </a:cubicBezTo>
                  <a:cubicBezTo>
                    <a:pt x="706525" y="45967"/>
                    <a:pt x="716407" y="50281"/>
                    <a:pt x="723900" y="57150"/>
                  </a:cubicBezTo>
                  <a:cubicBezTo>
                    <a:pt x="735485" y="67770"/>
                    <a:pt x="747010" y="78556"/>
                    <a:pt x="757238" y="90488"/>
                  </a:cubicBezTo>
                  <a:lnTo>
                    <a:pt x="814388" y="157163"/>
                  </a:lnTo>
                  <a:cubicBezTo>
                    <a:pt x="819150" y="169863"/>
                    <a:pt x="827943" y="181719"/>
                    <a:pt x="828675" y="195263"/>
                  </a:cubicBezTo>
                  <a:cubicBezTo>
                    <a:pt x="831161" y="241261"/>
                    <a:pt x="828497" y="287539"/>
                    <a:pt x="823913" y="333375"/>
                  </a:cubicBezTo>
                  <a:cubicBezTo>
                    <a:pt x="822112" y="351386"/>
                    <a:pt x="814826" y="368426"/>
                    <a:pt x="809625" y="385763"/>
                  </a:cubicBezTo>
                  <a:cubicBezTo>
                    <a:pt x="795566" y="432627"/>
                    <a:pt x="788985" y="436581"/>
                    <a:pt x="781050" y="490538"/>
                  </a:cubicBezTo>
                  <a:cubicBezTo>
                    <a:pt x="748386" y="712654"/>
                    <a:pt x="788675" y="702367"/>
                    <a:pt x="700088" y="838200"/>
                  </a:cubicBezTo>
                  <a:cubicBezTo>
                    <a:pt x="693956" y="847603"/>
                    <a:pt x="685041" y="855000"/>
                    <a:pt x="676275" y="862013"/>
                  </a:cubicBezTo>
                  <a:cubicBezTo>
                    <a:pt x="661143" y="874118"/>
                    <a:pt x="645830" y="886386"/>
                    <a:pt x="628650" y="895350"/>
                  </a:cubicBezTo>
                  <a:cubicBezTo>
                    <a:pt x="609047" y="905578"/>
                    <a:pt x="587375" y="911225"/>
                    <a:pt x="566738" y="919163"/>
                  </a:cubicBezTo>
                  <a:cubicBezTo>
                    <a:pt x="514350" y="917575"/>
                    <a:pt x="461849" y="918202"/>
                    <a:pt x="409575" y="914400"/>
                  </a:cubicBezTo>
                  <a:cubicBezTo>
                    <a:pt x="334094" y="908910"/>
                    <a:pt x="323299" y="904738"/>
                    <a:pt x="266700" y="890588"/>
                  </a:cubicBezTo>
                  <a:cubicBezTo>
                    <a:pt x="222250" y="852488"/>
                    <a:pt x="170422" y="821599"/>
                    <a:pt x="133350" y="776288"/>
                  </a:cubicBezTo>
                  <a:cubicBezTo>
                    <a:pt x="29502" y="649363"/>
                    <a:pt x="72656" y="709060"/>
                    <a:pt x="0" y="600075"/>
                  </a:cubicBezTo>
                  <a:cubicBezTo>
                    <a:pt x="11113" y="560388"/>
                    <a:pt x="20623" y="520216"/>
                    <a:pt x="33338" y="481013"/>
                  </a:cubicBezTo>
                  <a:cubicBezTo>
                    <a:pt x="39705" y="461382"/>
                    <a:pt x="50893" y="443529"/>
                    <a:pt x="57150" y="423863"/>
                  </a:cubicBezTo>
                  <a:cubicBezTo>
                    <a:pt x="62059" y="408436"/>
                    <a:pt x="61555" y="391597"/>
                    <a:pt x="66675" y="376238"/>
                  </a:cubicBezTo>
                  <a:cubicBezTo>
                    <a:pt x="88272" y="311446"/>
                    <a:pt x="73916" y="354710"/>
                    <a:pt x="100013" y="328613"/>
                  </a:cubicBezTo>
                  <a:cubicBezTo>
                    <a:pt x="110362" y="318264"/>
                    <a:pt x="118239" y="305624"/>
                    <a:pt x="128588" y="295275"/>
                  </a:cubicBezTo>
                  <a:cubicBezTo>
                    <a:pt x="141575" y="282288"/>
                    <a:pt x="164310" y="271086"/>
                    <a:pt x="180975" y="266700"/>
                  </a:cubicBezTo>
                  <a:cubicBezTo>
                    <a:pt x="199652" y="261785"/>
                    <a:pt x="219187" y="260962"/>
                    <a:pt x="238125" y="257175"/>
                  </a:cubicBezTo>
                  <a:cubicBezTo>
                    <a:pt x="258894" y="253021"/>
                    <a:pt x="279303" y="247208"/>
                    <a:pt x="300038" y="242888"/>
                  </a:cubicBezTo>
                  <a:cubicBezTo>
                    <a:pt x="317414" y="239268"/>
                    <a:pt x="334963" y="236538"/>
                    <a:pt x="352425" y="233363"/>
                  </a:cubicBezTo>
                  <a:cubicBezTo>
                    <a:pt x="403225" y="247650"/>
                    <a:pt x="454840" y="259307"/>
                    <a:pt x="504825" y="276225"/>
                  </a:cubicBezTo>
                  <a:cubicBezTo>
                    <a:pt x="558159" y="294277"/>
                    <a:pt x="661988" y="338138"/>
                    <a:pt x="661988" y="338138"/>
                  </a:cubicBezTo>
                  <a:cubicBezTo>
                    <a:pt x="687040" y="358180"/>
                    <a:pt x="675635" y="357188"/>
                    <a:pt x="690563" y="35718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9F3FDC4F-2079-4DCB-BA1E-04A93890627A}"/>
                </a:ext>
              </a:extLst>
            </p:cNvPr>
            <p:cNvSpPr/>
            <p:nvPr/>
          </p:nvSpPr>
          <p:spPr>
            <a:xfrm>
              <a:off x="2235516" y="4385231"/>
              <a:ext cx="1476991" cy="1085347"/>
            </a:xfrm>
            <a:custGeom>
              <a:avLst/>
              <a:gdLst>
                <a:gd name="connsiteX0" fmla="*/ 0 w 962025"/>
                <a:gd name="connsiteY0" fmla="*/ 133350 h 772680"/>
                <a:gd name="connsiteX1" fmla="*/ 33337 w 962025"/>
                <a:gd name="connsiteY1" fmla="*/ 114300 h 772680"/>
                <a:gd name="connsiteX2" fmla="*/ 657225 w 962025"/>
                <a:gd name="connsiteY2" fmla="*/ 33337 h 772680"/>
                <a:gd name="connsiteX3" fmla="*/ 742950 w 962025"/>
                <a:gd name="connsiteY3" fmla="*/ 123825 h 772680"/>
                <a:gd name="connsiteX4" fmla="*/ 847725 w 962025"/>
                <a:gd name="connsiteY4" fmla="*/ 261937 h 772680"/>
                <a:gd name="connsiteX5" fmla="*/ 862012 w 962025"/>
                <a:gd name="connsiteY5" fmla="*/ 490537 h 772680"/>
                <a:gd name="connsiteX6" fmla="*/ 781050 w 962025"/>
                <a:gd name="connsiteY6" fmla="*/ 652462 h 772680"/>
                <a:gd name="connsiteX7" fmla="*/ 700087 w 962025"/>
                <a:gd name="connsiteY7" fmla="*/ 700087 h 772680"/>
                <a:gd name="connsiteX8" fmla="*/ 623887 w 962025"/>
                <a:gd name="connsiteY8" fmla="*/ 719137 h 772680"/>
                <a:gd name="connsiteX9" fmla="*/ 571500 w 962025"/>
                <a:gd name="connsiteY9" fmla="*/ 738187 h 772680"/>
                <a:gd name="connsiteX10" fmla="*/ 509587 w 962025"/>
                <a:gd name="connsiteY10" fmla="*/ 752475 h 772680"/>
                <a:gd name="connsiteX11" fmla="*/ 461962 w 962025"/>
                <a:gd name="connsiteY11" fmla="*/ 771525 h 772680"/>
                <a:gd name="connsiteX12" fmla="*/ 395287 w 962025"/>
                <a:gd name="connsiteY12" fmla="*/ 766762 h 772680"/>
                <a:gd name="connsiteX13" fmla="*/ 109537 w 962025"/>
                <a:gd name="connsiteY13" fmla="*/ 523875 h 772680"/>
                <a:gd name="connsiteX14" fmla="*/ 104775 w 962025"/>
                <a:gd name="connsiteY14" fmla="*/ 404812 h 772680"/>
                <a:gd name="connsiteX15" fmla="*/ 157162 w 962025"/>
                <a:gd name="connsiteY15" fmla="*/ 333375 h 772680"/>
                <a:gd name="connsiteX16" fmla="*/ 357187 w 962025"/>
                <a:gd name="connsiteY16" fmla="*/ 119062 h 772680"/>
                <a:gd name="connsiteX17" fmla="*/ 438150 w 962025"/>
                <a:gd name="connsiteY17" fmla="*/ 57150 h 772680"/>
                <a:gd name="connsiteX18" fmla="*/ 471487 w 962025"/>
                <a:gd name="connsiteY18" fmla="*/ 28575 h 772680"/>
                <a:gd name="connsiteX19" fmla="*/ 490537 w 962025"/>
                <a:gd name="connsiteY19" fmla="*/ 14287 h 772680"/>
                <a:gd name="connsiteX20" fmla="*/ 547687 w 962025"/>
                <a:gd name="connsiteY20" fmla="*/ 0 h 772680"/>
                <a:gd name="connsiteX21" fmla="*/ 652462 w 962025"/>
                <a:gd name="connsiteY21" fmla="*/ 85725 h 772680"/>
                <a:gd name="connsiteX22" fmla="*/ 695325 w 962025"/>
                <a:gd name="connsiteY22" fmla="*/ 157162 h 772680"/>
                <a:gd name="connsiteX23" fmla="*/ 719137 w 962025"/>
                <a:gd name="connsiteY23" fmla="*/ 180975 h 772680"/>
                <a:gd name="connsiteX24" fmla="*/ 747712 w 962025"/>
                <a:gd name="connsiteY24" fmla="*/ 228600 h 772680"/>
                <a:gd name="connsiteX25" fmla="*/ 785812 w 962025"/>
                <a:gd name="connsiteY25" fmla="*/ 309562 h 772680"/>
                <a:gd name="connsiteX26" fmla="*/ 809625 w 962025"/>
                <a:gd name="connsiteY26" fmla="*/ 338137 h 772680"/>
                <a:gd name="connsiteX27" fmla="*/ 833437 w 962025"/>
                <a:gd name="connsiteY27" fmla="*/ 342900 h 772680"/>
                <a:gd name="connsiteX28" fmla="*/ 885825 w 962025"/>
                <a:gd name="connsiteY28" fmla="*/ 361950 h 772680"/>
                <a:gd name="connsiteX29" fmla="*/ 923925 w 962025"/>
                <a:gd name="connsiteY29" fmla="*/ 428625 h 772680"/>
                <a:gd name="connsiteX30" fmla="*/ 962025 w 962025"/>
                <a:gd name="connsiteY30" fmla="*/ 561975 h 772680"/>
                <a:gd name="connsiteX31" fmla="*/ 957262 w 962025"/>
                <a:gd name="connsiteY31" fmla="*/ 604837 h 77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772680">
                  <a:moveTo>
                    <a:pt x="0" y="133350"/>
                  </a:moveTo>
                  <a:cubicBezTo>
                    <a:pt x="11112" y="127000"/>
                    <a:pt x="20684" y="116225"/>
                    <a:pt x="33337" y="114300"/>
                  </a:cubicBezTo>
                  <a:cubicBezTo>
                    <a:pt x="240657" y="82751"/>
                    <a:pt x="447537" y="30522"/>
                    <a:pt x="657225" y="33337"/>
                  </a:cubicBezTo>
                  <a:cubicBezTo>
                    <a:pt x="698770" y="33895"/>
                    <a:pt x="715294" y="92817"/>
                    <a:pt x="742950" y="123825"/>
                  </a:cubicBezTo>
                  <a:cubicBezTo>
                    <a:pt x="812816" y="202160"/>
                    <a:pt x="802665" y="191130"/>
                    <a:pt x="847725" y="261937"/>
                  </a:cubicBezTo>
                  <a:cubicBezTo>
                    <a:pt x="876280" y="366638"/>
                    <a:pt x="893020" y="376842"/>
                    <a:pt x="862012" y="490537"/>
                  </a:cubicBezTo>
                  <a:cubicBezTo>
                    <a:pt x="854237" y="519046"/>
                    <a:pt x="828001" y="620450"/>
                    <a:pt x="781050" y="652462"/>
                  </a:cubicBezTo>
                  <a:cubicBezTo>
                    <a:pt x="755180" y="670100"/>
                    <a:pt x="728911" y="687859"/>
                    <a:pt x="700087" y="700087"/>
                  </a:cubicBezTo>
                  <a:cubicBezTo>
                    <a:pt x="675985" y="710312"/>
                    <a:pt x="648990" y="711699"/>
                    <a:pt x="623887" y="719137"/>
                  </a:cubicBezTo>
                  <a:cubicBezTo>
                    <a:pt x="606072" y="724416"/>
                    <a:pt x="589338" y="732984"/>
                    <a:pt x="571500" y="738187"/>
                  </a:cubicBezTo>
                  <a:cubicBezTo>
                    <a:pt x="551167" y="744118"/>
                    <a:pt x="529849" y="746308"/>
                    <a:pt x="509587" y="752475"/>
                  </a:cubicBezTo>
                  <a:cubicBezTo>
                    <a:pt x="493230" y="757453"/>
                    <a:pt x="461962" y="771525"/>
                    <a:pt x="461962" y="771525"/>
                  </a:cubicBezTo>
                  <a:cubicBezTo>
                    <a:pt x="439737" y="769937"/>
                    <a:pt x="414765" y="777583"/>
                    <a:pt x="395287" y="766762"/>
                  </a:cubicBezTo>
                  <a:cubicBezTo>
                    <a:pt x="312844" y="720960"/>
                    <a:pt x="177041" y="586723"/>
                    <a:pt x="109537" y="523875"/>
                  </a:cubicBezTo>
                  <a:cubicBezTo>
                    <a:pt x="92108" y="471589"/>
                    <a:pt x="77197" y="459968"/>
                    <a:pt x="104775" y="404812"/>
                  </a:cubicBezTo>
                  <a:cubicBezTo>
                    <a:pt x="117981" y="378400"/>
                    <a:pt x="138169" y="355985"/>
                    <a:pt x="157162" y="333375"/>
                  </a:cubicBezTo>
                  <a:cubicBezTo>
                    <a:pt x="213084" y="266801"/>
                    <a:pt x="284016" y="179166"/>
                    <a:pt x="357187" y="119062"/>
                  </a:cubicBezTo>
                  <a:cubicBezTo>
                    <a:pt x="383440" y="97497"/>
                    <a:pt x="411513" y="78238"/>
                    <a:pt x="438150" y="57150"/>
                  </a:cubicBezTo>
                  <a:cubicBezTo>
                    <a:pt x="449625" y="48065"/>
                    <a:pt x="459778" y="37357"/>
                    <a:pt x="471487" y="28575"/>
                  </a:cubicBezTo>
                  <a:cubicBezTo>
                    <a:pt x="477837" y="23812"/>
                    <a:pt x="483437" y="17837"/>
                    <a:pt x="490537" y="14287"/>
                  </a:cubicBezTo>
                  <a:cubicBezTo>
                    <a:pt x="509405" y="4853"/>
                    <a:pt x="527354" y="3388"/>
                    <a:pt x="547687" y="0"/>
                  </a:cubicBezTo>
                  <a:cubicBezTo>
                    <a:pt x="582612" y="28575"/>
                    <a:pt x="621566" y="52836"/>
                    <a:pt x="652462" y="85725"/>
                  </a:cubicBezTo>
                  <a:cubicBezTo>
                    <a:pt x="671475" y="105965"/>
                    <a:pt x="679400" y="134412"/>
                    <a:pt x="695325" y="157162"/>
                  </a:cubicBezTo>
                  <a:cubicBezTo>
                    <a:pt x="701762" y="166358"/>
                    <a:pt x="712029" y="172287"/>
                    <a:pt x="719137" y="180975"/>
                  </a:cubicBezTo>
                  <a:cubicBezTo>
                    <a:pt x="731197" y="195716"/>
                    <a:pt x="739845" y="211554"/>
                    <a:pt x="747712" y="228600"/>
                  </a:cubicBezTo>
                  <a:cubicBezTo>
                    <a:pt x="755057" y="244513"/>
                    <a:pt x="775637" y="293735"/>
                    <a:pt x="785812" y="309562"/>
                  </a:cubicBezTo>
                  <a:cubicBezTo>
                    <a:pt x="792517" y="319992"/>
                    <a:pt x="799467" y="331027"/>
                    <a:pt x="809625" y="338137"/>
                  </a:cubicBezTo>
                  <a:cubicBezTo>
                    <a:pt x="816256" y="342779"/>
                    <a:pt x="825628" y="340770"/>
                    <a:pt x="833437" y="342900"/>
                  </a:cubicBezTo>
                  <a:cubicBezTo>
                    <a:pt x="852654" y="348141"/>
                    <a:pt x="867564" y="354646"/>
                    <a:pt x="885825" y="361950"/>
                  </a:cubicBezTo>
                  <a:cubicBezTo>
                    <a:pt x="907793" y="389410"/>
                    <a:pt x="911282" y="389642"/>
                    <a:pt x="923925" y="428625"/>
                  </a:cubicBezTo>
                  <a:cubicBezTo>
                    <a:pt x="938187" y="472599"/>
                    <a:pt x="962025" y="561975"/>
                    <a:pt x="962025" y="561975"/>
                  </a:cubicBezTo>
                  <a:lnTo>
                    <a:pt x="957262" y="604837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フリーフォーム: 図形 16">
              <a:extLst>
                <a:ext uri="{FF2B5EF4-FFF2-40B4-BE49-F238E27FC236}">
                  <a16:creationId xmlns:a16="http://schemas.microsoft.com/office/drawing/2014/main" id="{5E80BC4A-3DFF-49B8-8FFE-E32D8079D995}"/>
                </a:ext>
              </a:extLst>
            </p:cNvPr>
            <p:cNvSpPr/>
            <p:nvPr/>
          </p:nvSpPr>
          <p:spPr>
            <a:xfrm>
              <a:off x="2469714" y="4319183"/>
              <a:ext cx="1576105" cy="1580244"/>
            </a:xfrm>
            <a:custGeom>
              <a:avLst/>
              <a:gdLst>
                <a:gd name="connsiteX0" fmla="*/ 180975 w 1026582"/>
                <a:gd name="connsiteY0" fmla="*/ 66784 h 1125007"/>
                <a:gd name="connsiteX1" fmla="*/ 771525 w 1026582"/>
                <a:gd name="connsiteY1" fmla="*/ 157272 h 1125007"/>
                <a:gd name="connsiteX2" fmla="*/ 938212 w 1026582"/>
                <a:gd name="connsiteY2" fmla="*/ 385872 h 1125007"/>
                <a:gd name="connsiteX3" fmla="*/ 952500 w 1026582"/>
                <a:gd name="connsiteY3" fmla="*/ 523984 h 1125007"/>
                <a:gd name="connsiteX4" fmla="*/ 1009650 w 1026582"/>
                <a:gd name="connsiteY4" fmla="*/ 681147 h 1125007"/>
                <a:gd name="connsiteX5" fmla="*/ 1014412 w 1026582"/>
                <a:gd name="connsiteY5" fmla="*/ 828784 h 1125007"/>
                <a:gd name="connsiteX6" fmla="*/ 819150 w 1026582"/>
                <a:gd name="connsiteY6" fmla="*/ 1000234 h 1125007"/>
                <a:gd name="connsiteX7" fmla="*/ 723900 w 1026582"/>
                <a:gd name="connsiteY7" fmla="*/ 1057384 h 1125007"/>
                <a:gd name="connsiteX8" fmla="*/ 576262 w 1026582"/>
                <a:gd name="connsiteY8" fmla="*/ 1114534 h 1125007"/>
                <a:gd name="connsiteX9" fmla="*/ 509587 w 1026582"/>
                <a:gd name="connsiteY9" fmla="*/ 1124059 h 1125007"/>
                <a:gd name="connsiteX10" fmla="*/ 428625 w 1026582"/>
                <a:gd name="connsiteY10" fmla="*/ 1119297 h 1125007"/>
                <a:gd name="connsiteX11" fmla="*/ 290512 w 1026582"/>
                <a:gd name="connsiteY11" fmla="*/ 1033572 h 1125007"/>
                <a:gd name="connsiteX12" fmla="*/ 42862 w 1026582"/>
                <a:gd name="connsiteY12" fmla="*/ 804972 h 1125007"/>
                <a:gd name="connsiteX13" fmla="*/ 0 w 1026582"/>
                <a:gd name="connsiteY13" fmla="*/ 733534 h 1125007"/>
                <a:gd name="connsiteX14" fmla="*/ 180975 w 1026582"/>
                <a:gd name="connsiteY14" fmla="*/ 438259 h 1125007"/>
                <a:gd name="connsiteX15" fmla="*/ 309562 w 1026582"/>
                <a:gd name="connsiteY15" fmla="*/ 333484 h 1125007"/>
                <a:gd name="connsiteX16" fmla="*/ 533400 w 1026582"/>
                <a:gd name="connsiteY16" fmla="*/ 262047 h 1125007"/>
                <a:gd name="connsiteX17" fmla="*/ 557212 w 1026582"/>
                <a:gd name="connsiteY17" fmla="*/ 195372 h 1125007"/>
                <a:gd name="connsiteX18" fmla="*/ 571500 w 1026582"/>
                <a:gd name="connsiteY18" fmla="*/ 42972 h 1125007"/>
                <a:gd name="connsiteX19" fmla="*/ 561975 w 1026582"/>
                <a:gd name="connsiteY19" fmla="*/ 19159 h 1125007"/>
                <a:gd name="connsiteX20" fmla="*/ 390525 w 1026582"/>
                <a:gd name="connsiteY20" fmla="*/ 4872 h 1125007"/>
                <a:gd name="connsiteX21" fmla="*/ 300037 w 1026582"/>
                <a:gd name="connsiteY21" fmla="*/ 85834 h 1125007"/>
                <a:gd name="connsiteX22" fmla="*/ 357187 w 1026582"/>
                <a:gd name="connsiteY22" fmla="*/ 309672 h 1125007"/>
                <a:gd name="connsiteX23" fmla="*/ 390525 w 1026582"/>
                <a:gd name="connsiteY23" fmla="*/ 333484 h 1125007"/>
                <a:gd name="connsiteX24" fmla="*/ 471487 w 1026582"/>
                <a:gd name="connsiteY24" fmla="*/ 390634 h 1125007"/>
                <a:gd name="connsiteX25" fmla="*/ 700087 w 1026582"/>
                <a:gd name="connsiteY25" fmla="*/ 562084 h 1125007"/>
                <a:gd name="connsiteX26" fmla="*/ 752475 w 1026582"/>
                <a:gd name="connsiteY26" fmla="*/ 604947 h 1125007"/>
                <a:gd name="connsiteX27" fmla="*/ 819150 w 1026582"/>
                <a:gd name="connsiteY27" fmla="*/ 647809 h 1125007"/>
                <a:gd name="connsiteX28" fmla="*/ 819150 w 1026582"/>
                <a:gd name="connsiteY28" fmla="*/ 904984 h 1125007"/>
                <a:gd name="connsiteX29" fmla="*/ 785812 w 1026582"/>
                <a:gd name="connsiteY29" fmla="*/ 947847 h 1125007"/>
                <a:gd name="connsiteX30" fmla="*/ 757237 w 1026582"/>
                <a:gd name="connsiteY30" fmla="*/ 962134 h 112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26582" h="1125007">
                  <a:moveTo>
                    <a:pt x="180975" y="66784"/>
                  </a:moveTo>
                  <a:cubicBezTo>
                    <a:pt x="424605" y="8313"/>
                    <a:pt x="391736" y="-3289"/>
                    <a:pt x="771525" y="157272"/>
                  </a:cubicBezTo>
                  <a:cubicBezTo>
                    <a:pt x="845014" y="188340"/>
                    <a:pt x="902405" y="317513"/>
                    <a:pt x="938212" y="385872"/>
                  </a:cubicBezTo>
                  <a:cubicBezTo>
                    <a:pt x="942975" y="431909"/>
                    <a:pt x="943594" y="478566"/>
                    <a:pt x="952500" y="523984"/>
                  </a:cubicBezTo>
                  <a:cubicBezTo>
                    <a:pt x="965230" y="588909"/>
                    <a:pt x="984500" y="625818"/>
                    <a:pt x="1009650" y="681147"/>
                  </a:cubicBezTo>
                  <a:cubicBezTo>
                    <a:pt x="1018191" y="721004"/>
                    <a:pt x="1040269" y="789075"/>
                    <a:pt x="1014412" y="828784"/>
                  </a:cubicBezTo>
                  <a:cubicBezTo>
                    <a:pt x="965706" y="903583"/>
                    <a:pt x="892403" y="954189"/>
                    <a:pt x="819150" y="1000234"/>
                  </a:cubicBezTo>
                  <a:cubicBezTo>
                    <a:pt x="787802" y="1019939"/>
                    <a:pt x="756665" y="1040139"/>
                    <a:pt x="723900" y="1057384"/>
                  </a:cubicBezTo>
                  <a:cubicBezTo>
                    <a:pt x="684201" y="1078278"/>
                    <a:pt x="622656" y="1104224"/>
                    <a:pt x="576262" y="1114534"/>
                  </a:cubicBezTo>
                  <a:cubicBezTo>
                    <a:pt x="554346" y="1119404"/>
                    <a:pt x="531812" y="1120884"/>
                    <a:pt x="509587" y="1124059"/>
                  </a:cubicBezTo>
                  <a:cubicBezTo>
                    <a:pt x="482600" y="1122472"/>
                    <a:pt x="453611" y="1129617"/>
                    <a:pt x="428625" y="1119297"/>
                  </a:cubicBezTo>
                  <a:cubicBezTo>
                    <a:pt x="378544" y="1098611"/>
                    <a:pt x="332665" y="1067618"/>
                    <a:pt x="290512" y="1033572"/>
                  </a:cubicBezTo>
                  <a:cubicBezTo>
                    <a:pt x="179373" y="943805"/>
                    <a:pt x="137346" y="918353"/>
                    <a:pt x="42862" y="804972"/>
                  </a:cubicBezTo>
                  <a:cubicBezTo>
                    <a:pt x="25084" y="783638"/>
                    <a:pt x="14287" y="757347"/>
                    <a:pt x="0" y="733534"/>
                  </a:cubicBezTo>
                  <a:cubicBezTo>
                    <a:pt x="85950" y="534774"/>
                    <a:pt x="43204" y="583904"/>
                    <a:pt x="180975" y="438259"/>
                  </a:cubicBezTo>
                  <a:cubicBezTo>
                    <a:pt x="202677" y="415317"/>
                    <a:pt x="278653" y="346152"/>
                    <a:pt x="309562" y="333484"/>
                  </a:cubicBezTo>
                  <a:cubicBezTo>
                    <a:pt x="382032" y="303783"/>
                    <a:pt x="533400" y="262047"/>
                    <a:pt x="533400" y="262047"/>
                  </a:cubicBezTo>
                  <a:cubicBezTo>
                    <a:pt x="558576" y="236869"/>
                    <a:pt x="550859" y="250009"/>
                    <a:pt x="557212" y="195372"/>
                  </a:cubicBezTo>
                  <a:cubicBezTo>
                    <a:pt x="563105" y="144691"/>
                    <a:pt x="571500" y="42972"/>
                    <a:pt x="571500" y="42972"/>
                  </a:cubicBezTo>
                  <a:cubicBezTo>
                    <a:pt x="568325" y="35034"/>
                    <a:pt x="569701" y="22819"/>
                    <a:pt x="561975" y="19159"/>
                  </a:cubicBezTo>
                  <a:cubicBezTo>
                    <a:pt x="501599" y="-9440"/>
                    <a:pt x="454239" y="1518"/>
                    <a:pt x="390525" y="4872"/>
                  </a:cubicBezTo>
                  <a:cubicBezTo>
                    <a:pt x="376344" y="13988"/>
                    <a:pt x="300957" y="49048"/>
                    <a:pt x="300037" y="85834"/>
                  </a:cubicBezTo>
                  <a:cubicBezTo>
                    <a:pt x="297970" y="168488"/>
                    <a:pt x="307891" y="243945"/>
                    <a:pt x="357187" y="309672"/>
                  </a:cubicBezTo>
                  <a:cubicBezTo>
                    <a:pt x="365381" y="320597"/>
                    <a:pt x="379412" y="325547"/>
                    <a:pt x="390525" y="333484"/>
                  </a:cubicBezTo>
                  <a:cubicBezTo>
                    <a:pt x="417742" y="374311"/>
                    <a:pt x="384038" y="328170"/>
                    <a:pt x="471487" y="390634"/>
                  </a:cubicBezTo>
                  <a:cubicBezTo>
                    <a:pt x="548995" y="445997"/>
                    <a:pt x="624352" y="504320"/>
                    <a:pt x="700087" y="562084"/>
                  </a:cubicBezTo>
                  <a:cubicBezTo>
                    <a:pt x="718027" y="575767"/>
                    <a:pt x="733496" y="592746"/>
                    <a:pt x="752475" y="604947"/>
                  </a:cubicBezTo>
                  <a:lnTo>
                    <a:pt x="819150" y="647809"/>
                  </a:lnTo>
                  <a:cubicBezTo>
                    <a:pt x="872319" y="736428"/>
                    <a:pt x="844215" y="679403"/>
                    <a:pt x="819150" y="904984"/>
                  </a:cubicBezTo>
                  <a:cubicBezTo>
                    <a:pt x="817849" y="916696"/>
                    <a:pt x="794327" y="941461"/>
                    <a:pt x="785812" y="947847"/>
                  </a:cubicBezTo>
                  <a:cubicBezTo>
                    <a:pt x="785807" y="947850"/>
                    <a:pt x="762002" y="959752"/>
                    <a:pt x="757237" y="962134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400E0621-ADE9-482A-A270-B0F1C6C6AE30}"/>
                </a:ext>
              </a:extLst>
            </p:cNvPr>
            <p:cNvSpPr/>
            <p:nvPr/>
          </p:nvSpPr>
          <p:spPr>
            <a:xfrm>
              <a:off x="2468905" y="4572865"/>
              <a:ext cx="1382805" cy="1236756"/>
            </a:xfrm>
            <a:custGeom>
              <a:avLst/>
              <a:gdLst>
                <a:gd name="connsiteX0" fmla="*/ 81168 w 957011"/>
                <a:gd name="connsiteY0" fmla="*/ 0 h 1209675"/>
                <a:gd name="connsiteX1" fmla="*/ 206 w 957011"/>
                <a:gd name="connsiteY1" fmla="*/ 481013 h 1209675"/>
                <a:gd name="connsiteX2" fmla="*/ 33543 w 957011"/>
                <a:gd name="connsiteY2" fmla="*/ 604838 h 1209675"/>
                <a:gd name="connsiteX3" fmla="*/ 166893 w 957011"/>
                <a:gd name="connsiteY3" fmla="*/ 795338 h 1209675"/>
                <a:gd name="connsiteX4" fmla="*/ 228806 w 957011"/>
                <a:gd name="connsiteY4" fmla="*/ 890588 h 1209675"/>
                <a:gd name="connsiteX5" fmla="*/ 300243 w 957011"/>
                <a:gd name="connsiteY5" fmla="*/ 981075 h 1209675"/>
                <a:gd name="connsiteX6" fmla="*/ 514556 w 957011"/>
                <a:gd name="connsiteY6" fmla="*/ 1133475 h 1209675"/>
                <a:gd name="connsiteX7" fmla="*/ 905081 w 957011"/>
                <a:gd name="connsiteY7" fmla="*/ 1209675 h 1209675"/>
                <a:gd name="connsiteX8" fmla="*/ 871743 w 957011"/>
                <a:gd name="connsiteY8" fmla="*/ 876300 h 1209675"/>
                <a:gd name="connsiteX9" fmla="*/ 743156 w 957011"/>
                <a:gd name="connsiteY9" fmla="*/ 671513 h 1209675"/>
                <a:gd name="connsiteX10" fmla="*/ 647906 w 957011"/>
                <a:gd name="connsiteY10" fmla="*/ 547688 h 1209675"/>
                <a:gd name="connsiteX11" fmla="*/ 514556 w 957011"/>
                <a:gd name="connsiteY11" fmla="*/ 423863 h 1209675"/>
                <a:gd name="connsiteX12" fmla="*/ 266906 w 957011"/>
                <a:gd name="connsiteY12" fmla="*/ 266700 h 1209675"/>
                <a:gd name="connsiteX13" fmla="*/ 262143 w 957011"/>
                <a:gd name="connsiteY13" fmla="*/ 242888 h 1209675"/>
                <a:gd name="connsiteX14" fmla="*/ 338343 w 957011"/>
                <a:gd name="connsiteY14" fmla="*/ 90488 h 1209675"/>
                <a:gd name="connsiteX15" fmla="*/ 376443 w 957011"/>
                <a:gd name="connsiteY15" fmla="*/ 42863 h 1209675"/>
                <a:gd name="connsiteX16" fmla="*/ 762206 w 957011"/>
                <a:gd name="connsiteY16" fmla="*/ 247650 h 1209675"/>
                <a:gd name="connsiteX17" fmla="*/ 771731 w 957011"/>
                <a:gd name="connsiteY17" fmla="*/ 309563 h 1209675"/>
                <a:gd name="connsiteX18" fmla="*/ 719343 w 957011"/>
                <a:gd name="connsiteY18" fmla="*/ 533400 h 1209675"/>
                <a:gd name="connsiteX19" fmla="*/ 657431 w 957011"/>
                <a:gd name="connsiteY19" fmla="*/ 623888 h 1209675"/>
                <a:gd name="connsiteX20" fmla="*/ 566943 w 957011"/>
                <a:gd name="connsiteY20" fmla="*/ 762000 h 1209675"/>
                <a:gd name="connsiteX21" fmla="*/ 514556 w 957011"/>
                <a:gd name="connsiteY21" fmla="*/ 809625 h 1209675"/>
                <a:gd name="connsiteX22" fmla="*/ 500268 w 957011"/>
                <a:gd name="connsiteY22" fmla="*/ 828675 h 1209675"/>
                <a:gd name="connsiteX23" fmla="*/ 566943 w 957011"/>
                <a:gd name="connsiteY23" fmla="*/ 952500 h 1209675"/>
                <a:gd name="connsiteX24" fmla="*/ 733631 w 957011"/>
                <a:gd name="connsiteY24" fmla="*/ 1095375 h 1209675"/>
                <a:gd name="connsiteX25" fmla="*/ 766968 w 957011"/>
                <a:gd name="connsiteY25" fmla="*/ 1109663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57011" h="1209675">
                  <a:moveTo>
                    <a:pt x="81168" y="0"/>
                  </a:moveTo>
                  <a:cubicBezTo>
                    <a:pt x="13463" y="169262"/>
                    <a:pt x="17235" y="148952"/>
                    <a:pt x="206" y="481013"/>
                  </a:cubicBezTo>
                  <a:cubicBezTo>
                    <a:pt x="-1983" y="523702"/>
                    <a:pt x="13517" y="567075"/>
                    <a:pt x="33543" y="604838"/>
                  </a:cubicBezTo>
                  <a:cubicBezTo>
                    <a:pt x="69857" y="673317"/>
                    <a:pt x="124650" y="730349"/>
                    <a:pt x="166893" y="795338"/>
                  </a:cubicBezTo>
                  <a:cubicBezTo>
                    <a:pt x="187531" y="827088"/>
                    <a:pt x="206721" y="859827"/>
                    <a:pt x="228806" y="890588"/>
                  </a:cubicBezTo>
                  <a:cubicBezTo>
                    <a:pt x="251218" y="921805"/>
                    <a:pt x="270962" y="956187"/>
                    <a:pt x="300243" y="981075"/>
                  </a:cubicBezTo>
                  <a:cubicBezTo>
                    <a:pt x="367033" y="1037847"/>
                    <a:pt x="434229" y="1098381"/>
                    <a:pt x="514556" y="1133475"/>
                  </a:cubicBezTo>
                  <a:cubicBezTo>
                    <a:pt x="614270" y="1177040"/>
                    <a:pt x="784221" y="1194568"/>
                    <a:pt x="905081" y="1209675"/>
                  </a:cubicBezTo>
                  <a:cubicBezTo>
                    <a:pt x="983565" y="1086343"/>
                    <a:pt x="973587" y="1129670"/>
                    <a:pt x="871743" y="876300"/>
                  </a:cubicBezTo>
                  <a:cubicBezTo>
                    <a:pt x="841681" y="801512"/>
                    <a:pt x="788533" y="738130"/>
                    <a:pt x="743156" y="671513"/>
                  </a:cubicBezTo>
                  <a:cubicBezTo>
                    <a:pt x="713840" y="628475"/>
                    <a:pt x="680823" y="588038"/>
                    <a:pt x="647906" y="547688"/>
                  </a:cubicBezTo>
                  <a:cubicBezTo>
                    <a:pt x="610220" y="501493"/>
                    <a:pt x="563617" y="457282"/>
                    <a:pt x="514556" y="423863"/>
                  </a:cubicBezTo>
                  <a:cubicBezTo>
                    <a:pt x="433751" y="368822"/>
                    <a:pt x="266906" y="266700"/>
                    <a:pt x="266906" y="266700"/>
                  </a:cubicBezTo>
                  <a:cubicBezTo>
                    <a:pt x="265318" y="258763"/>
                    <a:pt x="260695" y="250852"/>
                    <a:pt x="262143" y="242888"/>
                  </a:cubicBezTo>
                  <a:cubicBezTo>
                    <a:pt x="278867" y="150908"/>
                    <a:pt x="285509" y="166437"/>
                    <a:pt x="338343" y="90488"/>
                  </a:cubicBezTo>
                  <a:cubicBezTo>
                    <a:pt x="370848" y="43762"/>
                    <a:pt x="347532" y="62138"/>
                    <a:pt x="376443" y="42863"/>
                  </a:cubicBezTo>
                  <a:cubicBezTo>
                    <a:pt x="729131" y="219206"/>
                    <a:pt x="609339" y="136475"/>
                    <a:pt x="762206" y="247650"/>
                  </a:cubicBezTo>
                  <a:cubicBezTo>
                    <a:pt x="765381" y="268288"/>
                    <a:pt x="773465" y="288755"/>
                    <a:pt x="771731" y="309563"/>
                  </a:cubicBezTo>
                  <a:cubicBezTo>
                    <a:pt x="767101" y="365124"/>
                    <a:pt x="754796" y="472342"/>
                    <a:pt x="719343" y="533400"/>
                  </a:cubicBezTo>
                  <a:cubicBezTo>
                    <a:pt x="700991" y="565006"/>
                    <a:pt x="677320" y="593226"/>
                    <a:pt x="657431" y="623888"/>
                  </a:cubicBezTo>
                  <a:cubicBezTo>
                    <a:pt x="619380" y="682550"/>
                    <a:pt x="608236" y="711858"/>
                    <a:pt x="566943" y="762000"/>
                  </a:cubicBezTo>
                  <a:cubicBezTo>
                    <a:pt x="524483" y="813558"/>
                    <a:pt x="553940" y="770241"/>
                    <a:pt x="514556" y="809625"/>
                  </a:cubicBezTo>
                  <a:cubicBezTo>
                    <a:pt x="508943" y="815238"/>
                    <a:pt x="505031" y="822325"/>
                    <a:pt x="500268" y="828675"/>
                  </a:cubicBezTo>
                  <a:cubicBezTo>
                    <a:pt x="522493" y="869950"/>
                    <a:pt x="536073" y="917221"/>
                    <a:pt x="566943" y="952500"/>
                  </a:cubicBezTo>
                  <a:cubicBezTo>
                    <a:pt x="615133" y="1007574"/>
                    <a:pt x="675576" y="1050821"/>
                    <a:pt x="733631" y="1095375"/>
                  </a:cubicBezTo>
                  <a:cubicBezTo>
                    <a:pt x="752975" y="1110220"/>
                    <a:pt x="787664" y="1109663"/>
                    <a:pt x="766968" y="1109663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85E557D9-E8E0-4A3F-8D05-D45145B0B204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3262666" y="5757694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A89880A8-D9B3-4067-893C-1628178BFE36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3360884" y="5080148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4EF2ED81-6E0F-49CD-B340-DF06593E419C}"/>
                </a:ext>
              </a:extLst>
            </p:cNvPr>
            <p:cNvSpPr>
              <a:spLocks noChangeAspect="1"/>
            </p:cNvSpPr>
            <p:nvPr/>
          </p:nvSpPr>
          <p:spPr>
            <a:xfrm rot="11102612">
              <a:off x="3496913" y="5490141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CBAE525A-C66B-426A-AC52-A4A6D9DDBA73}"/>
                </a:ext>
              </a:extLst>
            </p:cNvPr>
            <p:cNvSpPr>
              <a:spLocks noChangeAspect="1"/>
            </p:cNvSpPr>
            <p:nvPr/>
          </p:nvSpPr>
          <p:spPr>
            <a:xfrm rot="16367248">
              <a:off x="2965749" y="5635173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3BC98DB3-CCD9-4DF4-9DFE-DA3094F9B309}"/>
                </a:ext>
              </a:extLst>
            </p:cNvPr>
            <p:cNvSpPr>
              <a:spLocks noChangeAspect="1"/>
            </p:cNvSpPr>
            <p:nvPr/>
          </p:nvSpPr>
          <p:spPr>
            <a:xfrm rot="2322187">
              <a:off x="2829762" y="5169545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9524DDDE-BD06-4E53-9846-B49EF38ECDCC}"/>
                </a:ext>
              </a:extLst>
            </p:cNvPr>
            <p:cNvSpPr>
              <a:spLocks noChangeAspect="1"/>
            </p:cNvSpPr>
            <p:nvPr/>
          </p:nvSpPr>
          <p:spPr>
            <a:xfrm rot="4466131">
              <a:off x="2597167" y="5303264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60F3F3F4-9907-4608-8047-A165152555D4}"/>
                </a:ext>
              </a:extLst>
            </p:cNvPr>
            <p:cNvSpPr>
              <a:spLocks noChangeAspect="1"/>
            </p:cNvSpPr>
            <p:nvPr/>
          </p:nvSpPr>
          <p:spPr>
            <a:xfrm rot="15466997">
              <a:off x="3241524" y="4675820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EA646D35-753E-4E01-BD0F-896F8A552154}"/>
                </a:ext>
              </a:extLst>
            </p:cNvPr>
            <p:cNvSpPr>
              <a:spLocks noChangeAspect="1"/>
            </p:cNvSpPr>
            <p:nvPr/>
          </p:nvSpPr>
          <p:spPr>
            <a:xfrm rot="4491055">
              <a:off x="3592301" y="4730093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3BDE3B66-F043-4E2C-941A-8FE9BB785676}"/>
                </a:ext>
              </a:extLst>
            </p:cNvPr>
            <p:cNvSpPr>
              <a:spLocks noChangeAspect="1"/>
            </p:cNvSpPr>
            <p:nvPr/>
          </p:nvSpPr>
          <p:spPr>
            <a:xfrm rot="7675776">
              <a:off x="3785824" y="5139733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44FAB85B-BD20-4D80-A3D6-58B2325C0B10}"/>
                </a:ext>
              </a:extLst>
            </p:cNvPr>
            <p:cNvSpPr>
              <a:spLocks noChangeAspect="1"/>
            </p:cNvSpPr>
            <p:nvPr/>
          </p:nvSpPr>
          <p:spPr>
            <a:xfrm rot="15250661">
              <a:off x="2363082" y="4924495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B37006D1-40E6-4ED9-B9D6-C3CFBD3B8621}"/>
                </a:ext>
              </a:extLst>
            </p:cNvPr>
            <p:cNvSpPr>
              <a:spLocks noChangeAspect="1"/>
            </p:cNvSpPr>
            <p:nvPr/>
          </p:nvSpPr>
          <p:spPr>
            <a:xfrm rot="13811112">
              <a:off x="2792242" y="4459809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4CC83429-0D7D-42EE-9BB1-2A58A6AEC65A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2659605" y="4778222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19AEF588-A176-4B62-9296-A7918B22790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43" b="99552" l="9896" r="89063">
                          <a14:foregroundMark x1="37500" y1="5307" x2="37500" y2="5307"/>
                          <a14:foregroundMark x1="58333" y1="5307" x2="58333" y2="5307"/>
                          <a14:foregroundMark x1="67188" y1="5627" x2="67188" y2="5627"/>
                          <a14:foregroundMark x1="67188" y1="5627" x2="67188" y2="6074"/>
                          <a14:foregroundMark x1="67188" y1="6394" x2="61979" y2="33951"/>
                          <a14:foregroundMark x1="35938" y1="1215" x2="20313" y2="21292"/>
                          <a14:foregroundMark x1="20313" y1="21292" x2="17188" y2="97698"/>
                          <a14:foregroundMark x1="63542" y1="1343" x2="63542" y2="1343"/>
                          <a14:foregroundMark x1="75521" y1="96036" x2="75521" y2="96036"/>
                          <a14:foregroundMark x1="78125" y1="87788" x2="78125" y2="87788"/>
                          <a14:foregroundMark x1="79167" y1="82353" x2="79167" y2="82353"/>
                          <a14:foregroundMark x1="73438" y1="91624" x2="73438" y2="91624"/>
                          <a14:foregroundMark x1="78125" y1="65153" x2="77083" y2="87212"/>
                          <a14:foregroundMark x1="88021" y1="86765" x2="78125" y2="99552"/>
                          <a14:foregroundMark x1="73438" y1="56138" x2="81771" y2="70332"/>
                          <a14:foregroundMark x1="73438" y1="36381" x2="81771" y2="61765"/>
                          <a14:backgroundMark x1="51042" y1="895" x2="51042" y2="895"/>
                          <a14:backgroundMark x1="51042" y1="3325" x2="51042" y2="3325"/>
                          <a14:backgroundMark x1="48438" y1="5754" x2="48438" y2="5754"/>
                          <a14:backgroundMark x1="49479" y1="99105" x2="49479" y2="99105"/>
                          <a14:backgroundMark x1="51042" y1="92199" x2="51042" y2="92199"/>
                          <a14:backgroundMark x1="49479" y1="66688" x2="49479" y2="66688"/>
                          <a14:backgroundMark x1="48438" y1="72442" x2="48438" y2="72442"/>
                          <a14:backgroundMark x1="49479" y1="49297" x2="49479" y2="49297"/>
                          <a14:backgroundMark x1="49479" y1="41113" x2="49479" y2="41113"/>
                          <a14:backgroundMark x1="51042" y1="29987" x2="51042" y2="29987"/>
                          <a14:backgroundMark x1="49479" y1="21292" x2="49479" y2="21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432038">
              <a:off x="1956776" y="4528121"/>
              <a:ext cx="463709" cy="1631400"/>
            </a:xfrm>
            <a:prstGeom prst="rect">
              <a:avLst/>
            </a:prstGeom>
          </p:spPr>
        </p:pic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89CC6D12-B795-4547-A09B-B5C3AEB7C494}"/>
                </a:ext>
              </a:extLst>
            </p:cNvPr>
            <p:cNvSpPr/>
            <p:nvPr/>
          </p:nvSpPr>
          <p:spPr>
            <a:xfrm>
              <a:off x="2278181" y="4297901"/>
              <a:ext cx="1934470" cy="1769861"/>
            </a:xfrm>
            <a:prstGeom prst="ellipse">
              <a:avLst/>
            </a:prstGeom>
            <a:noFill/>
            <a:ln w="38100">
              <a:solidFill>
                <a:schemeClr val="accent1">
                  <a:alpha val="38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11AD5937-B887-473A-BA54-0783B3D1785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734772" y="4537178"/>
              <a:ext cx="165812" cy="151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" name="二等辺三角形 33">
              <a:extLst>
                <a:ext uri="{FF2B5EF4-FFF2-40B4-BE49-F238E27FC236}">
                  <a16:creationId xmlns:a16="http://schemas.microsoft.com/office/drawing/2014/main" id="{B3AF3266-177E-45AF-AAAE-8EA1E8DE819D}"/>
                </a:ext>
              </a:extLst>
            </p:cNvPr>
            <p:cNvSpPr/>
            <p:nvPr/>
          </p:nvSpPr>
          <p:spPr>
            <a:xfrm rot="13766215">
              <a:off x="3618442" y="5808041"/>
              <a:ext cx="329965" cy="237419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二等辺三角形 34">
              <a:extLst>
                <a:ext uri="{FF2B5EF4-FFF2-40B4-BE49-F238E27FC236}">
                  <a16:creationId xmlns:a16="http://schemas.microsoft.com/office/drawing/2014/main" id="{F6B2EB90-D05B-4C06-B89C-0C06E707E465}"/>
                </a:ext>
              </a:extLst>
            </p:cNvPr>
            <p:cNvSpPr/>
            <p:nvPr/>
          </p:nvSpPr>
          <p:spPr>
            <a:xfrm rot="3401018">
              <a:off x="2468505" y="4354931"/>
              <a:ext cx="329965" cy="237419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F77A636-9F0D-4A21-8133-748C71B436C4}"/>
              </a:ext>
            </a:extLst>
          </p:cNvPr>
          <p:cNvGrpSpPr/>
          <p:nvPr/>
        </p:nvGrpSpPr>
        <p:grpSpPr>
          <a:xfrm>
            <a:off x="6606116" y="3876237"/>
            <a:ext cx="4851401" cy="2880298"/>
            <a:chOff x="6787357" y="4020681"/>
            <a:chExt cx="4700944" cy="2645634"/>
          </a:xfrm>
          <a:effectLst>
            <a:glow rad="101600">
              <a:schemeClr val="tx1">
                <a:alpha val="38000"/>
              </a:schemeClr>
            </a:glow>
          </a:effectLst>
        </p:grpSpPr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0EB0BD0B-F130-4FA8-854A-5A5F5D4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73083" y="4824305"/>
              <a:ext cx="597604" cy="1659113"/>
            </a:xfrm>
            <a:prstGeom prst="rect">
              <a:avLst/>
            </a:prstGeom>
          </p:spPr>
        </p:pic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D311AA8-22E5-45F2-8920-39B63BBE4DAE}"/>
                </a:ext>
              </a:extLst>
            </p:cNvPr>
            <p:cNvSpPr/>
            <p:nvPr/>
          </p:nvSpPr>
          <p:spPr>
            <a:xfrm>
              <a:off x="6805296" y="4020681"/>
              <a:ext cx="4683005" cy="255625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35FD36B3-8EA8-4683-B85B-58FAABAB7920}"/>
                </a:ext>
              </a:extLst>
            </p:cNvPr>
            <p:cNvSpPr/>
            <p:nvPr/>
          </p:nvSpPr>
          <p:spPr>
            <a:xfrm>
              <a:off x="6823860" y="4054201"/>
              <a:ext cx="2246055" cy="6251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CFBBA7C9-9259-499D-A284-52B93A41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60978" y="5399766"/>
              <a:ext cx="238040" cy="265698"/>
            </a:xfrm>
            <a:prstGeom prst="rect">
              <a:avLst/>
            </a:prstGeom>
          </p:spPr>
        </p:pic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8D28F5A1-3C3A-4F4D-91F4-A0C784AB9540}"/>
                </a:ext>
              </a:extLst>
            </p:cNvPr>
            <p:cNvSpPr/>
            <p:nvPr/>
          </p:nvSpPr>
          <p:spPr>
            <a:xfrm rot="2710577">
              <a:off x="7634710" y="4759603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D4C1AA5F-5314-44CA-8626-1B186A876E1A}"/>
                </a:ext>
              </a:extLst>
            </p:cNvPr>
            <p:cNvSpPr/>
            <p:nvPr/>
          </p:nvSpPr>
          <p:spPr>
            <a:xfrm rot="2710577">
              <a:off x="7634711" y="4887695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437FBB9B-64DA-4887-AAD4-58611024827E}"/>
                </a:ext>
              </a:extLst>
            </p:cNvPr>
            <p:cNvSpPr/>
            <p:nvPr/>
          </p:nvSpPr>
          <p:spPr>
            <a:xfrm rot="2710577">
              <a:off x="7638999" y="5015788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DF7978D-89E7-497A-96BE-DACD6B1B247E}"/>
                </a:ext>
              </a:extLst>
            </p:cNvPr>
            <p:cNvSpPr/>
            <p:nvPr/>
          </p:nvSpPr>
          <p:spPr>
            <a:xfrm rot="2710577">
              <a:off x="7634710" y="5143878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7189FDA-8308-48AE-9D0D-59EFE3A93FE3}"/>
                </a:ext>
              </a:extLst>
            </p:cNvPr>
            <p:cNvSpPr/>
            <p:nvPr/>
          </p:nvSpPr>
          <p:spPr>
            <a:xfrm rot="2710577">
              <a:off x="7638997" y="5286521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FB79B3C8-2D60-4DCD-A5E9-9BCEBA7D5278}"/>
                </a:ext>
              </a:extLst>
            </p:cNvPr>
            <p:cNvSpPr txBox="1"/>
            <p:nvPr/>
          </p:nvSpPr>
          <p:spPr>
            <a:xfrm>
              <a:off x="6787357" y="4170671"/>
              <a:ext cx="228670" cy="41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ja-JP" altLang="en-US" dirty="0"/>
            </a:p>
          </p:txBody>
        </p:sp>
        <p:pic>
          <p:nvPicPr>
            <p:cNvPr id="63" name="Picture 6" descr="ジャンプする女子高生">
              <a:extLst>
                <a:ext uri="{FF2B5EF4-FFF2-40B4-BE49-F238E27FC236}">
                  <a16:creationId xmlns:a16="http://schemas.microsoft.com/office/drawing/2014/main" id="{9AB8BB60-CAFF-49FA-8215-FCBDF0968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6939" y="5362899"/>
              <a:ext cx="1424639" cy="1303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フリーフォーム: 図形 63">
              <a:extLst>
                <a:ext uri="{FF2B5EF4-FFF2-40B4-BE49-F238E27FC236}">
                  <a16:creationId xmlns:a16="http://schemas.microsoft.com/office/drawing/2014/main" id="{B0EAE414-C157-49CD-A5CB-B7B00A7288ED}"/>
                </a:ext>
              </a:extLst>
            </p:cNvPr>
            <p:cNvSpPr/>
            <p:nvPr/>
          </p:nvSpPr>
          <p:spPr>
            <a:xfrm>
              <a:off x="7673176" y="5360315"/>
              <a:ext cx="1007720" cy="304394"/>
            </a:xfrm>
            <a:custGeom>
              <a:avLst/>
              <a:gdLst>
                <a:gd name="connsiteX0" fmla="*/ 0 w 472477"/>
                <a:gd name="connsiteY0" fmla="*/ 155991 h 155991"/>
                <a:gd name="connsiteX1" fmla="*/ 180420 w 472477"/>
                <a:gd name="connsiteY1" fmla="*/ 127288 h 155991"/>
                <a:gd name="connsiteX2" fmla="*/ 442849 w 472477"/>
                <a:gd name="connsiteY2" fmla="*/ 12476 h 155991"/>
                <a:gd name="connsiteX3" fmla="*/ 455150 w 472477"/>
                <a:gd name="connsiteY3" fmla="*/ 8375 h 1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477" h="155991">
                  <a:moveTo>
                    <a:pt x="0" y="155991"/>
                  </a:moveTo>
                  <a:cubicBezTo>
                    <a:pt x="53306" y="153599"/>
                    <a:pt x="106612" y="151207"/>
                    <a:pt x="180420" y="127288"/>
                  </a:cubicBezTo>
                  <a:cubicBezTo>
                    <a:pt x="254228" y="103369"/>
                    <a:pt x="397061" y="32295"/>
                    <a:pt x="442849" y="12476"/>
                  </a:cubicBezTo>
                  <a:cubicBezTo>
                    <a:pt x="488637" y="-7343"/>
                    <a:pt x="471893" y="516"/>
                    <a:pt x="455150" y="8375"/>
                  </a:cubicBezTo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5" name="フリーフォーム: 図形 64">
              <a:extLst>
                <a:ext uri="{FF2B5EF4-FFF2-40B4-BE49-F238E27FC236}">
                  <a16:creationId xmlns:a16="http://schemas.microsoft.com/office/drawing/2014/main" id="{0E3BA2BA-0164-4911-9447-0E2DAC0A1599}"/>
                </a:ext>
              </a:extLst>
            </p:cNvPr>
            <p:cNvSpPr/>
            <p:nvPr/>
          </p:nvSpPr>
          <p:spPr>
            <a:xfrm>
              <a:off x="7707371" y="5258743"/>
              <a:ext cx="1041480" cy="395679"/>
            </a:xfrm>
            <a:custGeom>
              <a:avLst/>
              <a:gdLst>
                <a:gd name="connsiteX0" fmla="*/ 0 w 488306"/>
                <a:gd name="connsiteY0" fmla="*/ 202771 h 202771"/>
                <a:gd name="connsiteX1" fmla="*/ 150949 w 488306"/>
                <a:gd name="connsiteY1" fmla="*/ 167937 h 202771"/>
                <a:gd name="connsiteX2" fmla="*/ 444138 w 488306"/>
                <a:gd name="connsiteY2" fmla="*/ 22794 h 202771"/>
                <a:gd name="connsiteX3" fmla="*/ 481875 w 488306"/>
                <a:gd name="connsiteY3" fmla="*/ 2474 h 20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306" h="202771">
                  <a:moveTo>
                    <a:pt x="0" y="202771"/>
                  </a:moveTo>
                  <a:cubicBezTo>
                    <a:pt x="38463" y="200352"/>
                    <a:pt x="76926" y="197933"/>
                    <a:pt x="150949" y="167937"/>
                  </a:cubicBezTo>
                  <a:cubicBezTo>
                    <a:pt x="224972" y="137941"/>
                    <a:pt x="388984" y="50371"/>
                    <a:pt x="444138" y="22794"/>
                  </a:cubicBezTo>
                  <a:cubicBezTo>
                    <a:pt x="499292" y="-4783"/>
                    <a:pt x="490583" y="-1155"/>
                    <a:pt x="481875" y="2474"/>
                  </a:cubicBezTo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: 図形 65">
              <a:extLst>
                <a:ext uri="{FF2B5EF4-FFF2-40B4-BE49-F238E27FC236}">
                  <a16:creationId xmlns:a16="http://schemas.microsoft.com/office/drawing/2014/main" id="{3E81A358-F084-4055-8895-4099B3EA898E}"/>
                </a:ext>
              </a:extLst>
            </p:cNvPr>
            <p:cNvSpPr/>
            <p:nvPr/>
          </p:nvSpPr>
          <p:spPr>
            <a:xfrm>
              <a:off x="7699775" y="5434141"/>
              <a:ext cx="1040145" cy="227642"/>
            </a:xfrm>
            <a:custGeom>
              <a:avLst/>
              <a:gdLst>
                <a:gd name="connsiteX0" fmla="*/ 0 w 487680"/>
                <a:gd name="connsiteY0" fmla="*/ 110309 h 116659"/>
                <a:gd name="connsiteX1" fmla="*/ 194491 w 487680"/>
                <a:gd name="connsiteY1" fmla="*/ 104503 h 116659"/>
                <a:gd name="connsiteX2" fmla="*/ 487680 w 487680"/>
                <a:gd name="connsiteY2" fmla="*/ 0 h 11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680" h="116659">
                  <a:moveTo>
                    <a:pt x="0" y="110309"/>
                  </a:moveTo>
                  <a:cubicBezTo>
                    <a:pt x="56605" y="116598"/>
                    <a:pt x="113211" y="122888"/>
                    <a:pt x="194491" y="104503"/>
                  </a:cubicBezTo>
                  <a:cubicBezTo>
                    <a:pt x="275771" y="86118"/>
                    <a:pt x="381725" y="43059"/>
                    <a:pt x="487680" y="0"/>
                  </a:cubicBezTo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5B19EE47-6D28-498D-BBD3-C22673C4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8843" y="4454043"/>
              <a:ext cx="717911" cy="1993120"/>
            </a:xfrm>
            <a:prstGeom prst="rect">
              <a:avLst/>
            </a:prstGeom>
          </p:spPr>
        </p:pic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240455A7-69FF-43CA-B502-24FBFAA08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245919" y="6099038"/>
              <a:ext cx="289569" cy="287334"/>
            </a:xfrm>
            <a:prstGeom prst="rect">
              <a:avLst/>
            </a:prstGeom>
          </p:spPr>
        </p:pic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7041C866-F17C-4E44-9660-551C96FCA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4575" y="6092988"/>
              <a:ext cx="289569" cy="287334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E635A439-5387-4828-BAF4-74834208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43229" y="6083813"/>
              <a:ext cx="289569" cy="287334"/>
            </a:xfrm>
            <a:prstGeom prst="rect">
              <a:avLst/>
            </a:prstGeom>
          </p:spPr>
        </p:pic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464CC05C-EFC6-4B32-9782-9242141ECA51}"/>
                </a:ext>
              </a:extLst>
            </p:cNvPr>
            <p:cNvGrpSpPr/>
            <p:nvPr/>
          </p:nvGrpSpPr>
          <p:grpSpPr>
            <a:xfrm>
              <a:off x="8672690" y="5911468"/>
              <a:ext cx="972749" cy="130547"/>
              <a:chOff x="1545915" y="4828699"/>
              <a:chExt cx="456081" cy="66901"/>
            </a:xfrm>
          </p:grpSpPr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FAC6BD1A-5EA0-487F-BF4F-DF153F55E221}"/>
                  </a:ext>
                </a:extLst>
              </p:cNvPr>
              <p:cNvSpPr/>
              <p:nvPr/>
            </p:nvSpPr>
            <p:spPr>
              <a:xfrm>
                <a:off x="1700099" y="4828907"/>
                <a:ext cx="298979" cy="63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E257AAB2-9A29-4922-A409-3C3F1429ECE1}"/>
                  </a:ext>
                </a:extLst>
              </p:cNvPr>
              <p:cNvSpPr/>
              <p:nvPr/>
            </p:nvSpPr>
            <p:spPr>
              <a:xfrm>
                <a:off x="1550611" y="4830198"/>
                <a:ext cx="164144" cy="6366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334DFF24-6179-45D6-9933-7DFC458C7E90}"/>
                  </a:ext>
                </a:extLst>
              </p:cNvPr>
              <p:cNvSpPr/>
              <p:nvPr/>
            </p:nvSpPr>
            <p:spPr>
              <a:xfrm>
                <a:off x="1545915" y="4828699"/>
                <a:ext cx="456081" cy="669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5C18A232-93D8-49CE-AD84-1DC670674ABF}"/>
              </a:ext>
            </a:extLst>
          </p:cNvPr>
          <p:cNvSpPr txBox="1"/>
          <p:nvPr/>
        </p:nvSpPr>
        <p:spPr>
          <a:xfrm>
            <a:off x="524580" y="23120"/>
            <a:ext cx="10338718" cy="707886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ja-JP" altLang="en-US" sz="4000" dirty="0">
                <a:solidFill>
                  <a:srgbClr val="F75901"/>
                </a:solidFill>
                <a:effectLst>
                  <a:glow rad="266700">
                    <a:srgbClr val="FFFF99">
                      <a:alpha val="89000"/>
                    </a:srgbClr>
                  </a:glow>
                </a:effectLst>
                <a:latin typeface="Agency FB" panose="020B0503020202020204" pitchFamily="34" charset="0"/>
                <a:cs typeface="Aldhabi" panose="020B0604020202020204" pitchFamily="2" charset="-78"/>
              </a:rPr>
              <a:t>▽</a:t>
            </a:r>
            <a:r>
              <a:rPr lang="en-US" altLang="ja-JP" sz="4000" b="1" dirty="0">
                <a:solidFill>
                  <a:srgbClr val="F75901"/>
                </a:solidFill>
                <a:effectLst>
                  <a:glow rad="266700">
                    <a:srgbClr val="FFFF99">
                      <a:alpha val="89000"/>
                    </a:srgbClr>
                  </a:glow>
                </a:effectLst>
                <a:latin typeface="Agency FB" panose="020B0503020202020204" pitchFamily="34" charset="0"/>
                <a:cs typeface="Aldhabi" panose="020B0604020202020204" pitchFamily="2" charset="-78"/>
              </a:rPr>
              <a:t>CONCEPT</a:t>
            </a:r>
          </a:p>
        </p:txBody>
      </p:sp>
      <p:sp>
        <p:nvSpPr>
          <p:cNvPr id="50" name="矢印: 右 49">
            <a:extLst>
              <a:ext uri="{FF2B5EF4-FFF2-40B4-BE49-F238E27FC236}">
                <a16:creationId xmlns:a16="http://schemas.microsoft.com/office/drawing/2014/main" id="{FD0E5151-41A9-4A1B-8AF0-EB74C8A3755C}"/>
              </a:ext>
            </a:extLst>
          </p:cNvPr>
          <p:cNvSpPr/>
          <p:nvPr/>
        </p:nvSpPr>
        <p:spPr>
          <a:xfrm>
            <a:off x="5419770" y="4565178"/>
            <a:ext cx="1458714" cy="1328386"/>
          </a:xfrm>
          <a:prstGeom prst="rightArrow">
            <a:avLst/>
          </a:prstGeom>
          <a:solidFill>
            <a:srgbClr val="FFFF99"/>
          </a:solidFill>
          <a:ln w="76200">
            <a:solidFill>
              <a:srgbClr val="FFFF99"/>
            </a:solidFill>
          </a:ln>
          <a:effectLst>
            <a:glow rad="177800">
              <a:srgbClr val="FF9999">
                <a:alpha val="7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2286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3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3B0F2E7-8FE3-46AD-9363-9421309EF556}"/>
              </a:ext>
            </a:extLst>
          </p:cNvPr>
          <p:cNvGrpSpPr/>
          <p:nvPr/>
        </p:nvGrpSpPr>
        <p:grpSpPr>
          <a:xfrm>
            <a:off x="-89827" y="0"/>
            <a:ext cx="12281828" cy="6858000"/>
            <a:chOff x="-89827" y="0"/>
            <a:chExt cx="12281828" cy="6858000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51065FF6-5291-4D4A-9D64-0E89148C0F22}"/>
                </a:ext>
              </a:extLst>
            </p:cNvPr>
            <p:cNvSpPr/>
            <p:nvPr/>
          </p:nvSpPr>
          <p:spPr>
            <a:xfrm>
              <a:off x="-9463" y="0"/>
              <a:ext cx="12192000" cy="685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29A4F5D-8B31-4B41-B273-58622BFF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814"/>
            <a:stretch/>
          </p:blipFill>
          <p:spPr>
            <a:xfrm>
              <a:off x="-89825" y="896732"/>
              <a:ext cx="3020982" cy="360095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6584C6D5-AF5F-4A0E-9A97-747DBF05F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41"/>
            <a:stretch/>
          </p:blipFill>
          <p:spPr>
            <a:xfrm>
              <a:off x="3557118" y="4342425"/>
              <a:ext cx="4496427" cy="2515575"/>
            </a:xfrm>
            <a:prstGeom prst="rect">
              <a:avLst/>
            </a:prstGeom>
          </p:spPr>
        </p:pic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35CD3075-8038-41A7-BEF1-C7A4959CF899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biLevel thresh="75000"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43" b="99552" l="9896" r="89063">
                          <a14:foregroundMark x1="37500" y1="5307" x2="37500" y2="5307"/>
                          <a14:foregroundMark x1="58333" y1="5307" x2="58333" y2="5307"/>
                          <a14:foregroundMark x1="67188" y1="5627" x2="67188" y2="5627"/>
                          <a14:foregroundMark x1="67188" y1="5627" x2="67188" y2="6074"/>
                          <a14:foregroundMark x1="67188" y1="6394" x2="61979" y2="33951"/>
                          <a14:foregroundMark x1="35938" y1="1215" x2="20313" y2="21292"/>
                          <a14:foregroundMark x1="20313" y1="21292" x2="17188" y2="97698"/>
                          <a14:foregroundMark x1="63542" y1="1343" x2="63542" y2="1343"/>
                          <a14:foregroundMark x1="75521" y1="96036" x2="75521" y2="96036"/>
                          <a14:foregroundMark x1="78125" y1="87788" x2="78125" y2="87788"/>
                          <a14:foregroundMark x1="79167" y1="82353" x2="79167" y2="82353"/>
                          <a14:foregroundMark x1="73438" y1="91624" x2="73438" y2="91624"/>
                          <a14:foregroundMark x1="78125" y1="65153" x2="77083" y2="87212"/>
                          <a14:foregroundMark x1="88021" y1="86765" x2="78125" y2="99552"/>
                          <a14:foregroundMark x1="73438" y1="56138" x2="81771" y2="70332"/>
                          <a14:foregroundMark x1="73438" y1="36381" x2="81771" y2="61765"/>
                          <a14:backgroundMark x1="51042" y1="895" x2="51042" y2="895"/>
                          <a14:backgroundMark x1="51042" y1="3325" x2="51042" y2="3325"/>
                          <a14:backgroundMark x1="48438" y1="5754" x2="48438" y2="5754"/>
                          <a14:backgroundMark x1="49479" y1="99105" x2="49479" y2="99105"/>
                          <a14:backgroundMark x1="51042" y1="92199" x2="51042" y2="92199"/>
                          <a14:backgroundMark x1="49479" y1="66688" x2="49479" y2="66688"/>
                          <a14:backgroundMark x1="48438" y1="72442" x2="48438" y2="72442"/>
                          <a14:backgroundMark x1="49479" y1="49297" x2="49479" y2="49297"/>
                          <a14:backgroundMark x1="49479" y1="41113" x2="49479" y2="41113"/>
                          <a14:backgroundMark x1="51042" y1="29987" x2="51042" y2="29987"/>
                          <a14:backgroundMark x1="49479" y1="21292" x2="49479" y2="21292"/>
                        </a14:backgroundRemoval>
                      </a14:imgEffect>
                    </a14:imgLayer>
                  </a14:imgProps>
                </a:ext>
              </a:extLst>
            </a:blip>
            <a:srcRect l="-604" t="150" b="2888"/>
            <a:stretch/>
          </p:blipFill>
          <p:spPr>
            <a:xfrm rot="5400000">
              <a:off x="4654526" y="-2345425"/>
              <a:ext cx="2793119" cy="12281826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A625CC8-D5FB-4676-AC8A-1D4FE7512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30" r="23487"/>
            <a:stretch/>
          </p:blipFill>
          <p:spPr>
            <a:xfrm>
              <a:off x="8751639" y="15520"/>
              <a:ext cx="3440362" cy="3445001"/>
            </a:xfrm>
            <a:prstGeom prst="rect">
              <a:avLst/>
            </a:prstGeom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46D3945-1DBD-4F1C-B51B-1A3F8D695BF5}"/>
              </a:ext>
            </a:extLst>
          </p:cNvPr>
          <p:cNvGrpSpPr/>
          <p:nvPr/>
        </p:nvGrpSpPr>
        <p:grpSpPr>
          <a:xfrm>
            <a:off x="1951594" y="524105"/>
            <a:ext cx="8490706" cy="5207252"/>
            <a:chOff x="1991048" y="471059"/>
            <a:chExt cx="8490706" cy="5207252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F406757-8050-4274-B0F2-9A474DE15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048" y="471059"/>
              <a:ext cx="8490706" cy="5207252"/>
              <a:chOff x="2051958" y="3507374"/>
              <a:chExt cx="2404800" cy="1474836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373E4A3-3374-4342-8683-19110CDE5F2A}"/>
                  </a:ext>
                </a:extLst>
              </p:cNvPr>
              <p:cNvSpPr/>
              <p:nvPr/>
            </p:nvSpPr>
            <p:spPr>
              <a:xfrm>
                <a:off x="2106847" y="3568416"/>
                <a:ext cx="2306618" cy="13099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1EF21FD-67AB-4942-A27B-3021C2470CE3}"/>
                  </a:ext>
                </a:extLst>
              </p:cNvPr>
              <p:cNvSpPr/>
              <p:nvPr/>
            </p:nvSpPr>
            <p:spPr>
              <a:xfrm>
                <a:off x="2821820" y="3577994"/>
                <a:ext cx="1053080" cy="2090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" name="Picture 2" descr="ハイジャンプ">
                <a:extLst>
                  <a:ext uri="{FF2B5EF4-FFF2-40B4-BE49-F238E27FC236}">
                    <a16:creationId xmlns:a16="http://schemas.microsoft.com/office/drawing/2014/main" id="{0D4BEFA2-C387-4DE1-8C70-B24AB431BF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311235" y="3995091"/>
                <a:ext cx="716701" cy="716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DA29FBB-B99D-4F11-9556-0C542C902BA3}"/>
                  </a:ext>
                </a:extLst>
              </p:cNvPr>
              <p:cNvSpPr/>
              <p:nvPr/>
            </p:nvSpPr>
            <p:spPr>
              <a:xfrm>
                <a:off x="2103329" y="4607622"/>
                <a:ext cx="430437" cy="29056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4C980E6-D345-4136-83F9-922609CD2A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51958" y="3507374"/>
                <a:ext cx="2404800" cy="1474836"/>
                <a:chOff x="2197364" y="3858340"/>
                <a:chExt cx="3318083" cy="2076803"/>
              </a:xfrm>
            </p:grpSpPr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C51C31B-28CC-4CC0-84E5-22865E813F7F}"/>
                    </a:ext>
                  </a:extLst>
                </p:cNvPr>
                <p:cNvSpPr txBox="1"/>
                <p:nvPr/>
              </p:nvSpPr>
              <p:spPr>
                <a:xfrm>
                  <a:off x="2276872" y="4052900"/>
                  <a:ext cx="18473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sz="7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29" name="フリーフォーム: 図形 28">
                  <a:extLst>
                    <a:ext uri="{FF2B5EF4-FFF2-40B4-BE49-F238E27FC236}">
                      <a16:creationId xmlns:a16="http://schemas.microsoft.com/office/drawing/2014/main" id="{12A97688-699E-42A4-B8E1-AC59E5405A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364" y="3858340"/>
                  <a:ext cx="3318083" cy="2076803"/>
                </a:xfrm>
                <a:custGeom>
                  <a:avLst/>
                  <a:gdLst>
                    <a:gd name="connsiteX0" fmla="*/ 109938 w 3985260"/>
                    <a:gd name="connsiteY0" fmla="*/ 102302 h 2415540"/>
                    <a:gd name="connsiteX1" fmla="*/ 109938 w 3985260"/>
                    <a:gd name="connsiteY1" fmla="*/ 2217420 h 2415540"/>
                    <a:gd name="connsiteX2" fmla="*/ 3891273 w 3985260"/>
                    <a:gd name="connsiteY2" fmla="*/ 2217420 h 2415540"/>
                    <a:gd name="connsiteX3" fmla="*/ 3891273 w 3985260"/>
                    <a:gd name="connsiteY3" fmla="*/ 102302 h 2415540"/>
                    <a:gd name="connsiteX4" fmla="*/ 124449 w 3985260"/>
                    <a:gd name="connsiteY4" fmla="*/ 0 h 2415540"/>
                    <a:gd name="connsiteX5" fmla="*/ 3860811 w 3985260"/>
                    <a:gd name="connsiteY5" fmla="*/ 0 h 2415540"/>
                    <a:gd name="connsiteX6" fmla="*/ 3985260 w 3985260"/>
                    <a:gd name="connsiteY6" fmla="*/ 124449 h 2415540"/>
                    <a:gd name="connsiteX7" fmla="*/ 3985260 w 3985260"/>
                    <a:gd name="connsiteY7" fmla="*/ 2291091 h 2415540"/>
                    <a:gd name="connsiteX8" fmla="*/ 3860811 w 3985260"/>
                    <a:gd name="connsiteY8" fmla="*/ 2415540 h 2415540"/>
                    <a:gd name="connsiteX9" fmla="*/ 124449 w 3985260"/>
                    <a:gd name="connsiteY9" fmla="*/ 2415540 h 2415540"/>
                    <a:gd name="connsiteX10" fmla="*/ 0 w 3985260"/>
                    <a:gd name="connsiteY10" fmla="*/ 2291091 h 2415540"/>
                    <a:gd name="connsiteX11" fmla="*/ 0 w 3985260"/>
                    <a:gd name="connsiteY11" fmla="*/ 124449 h 2415540"/>
                    <a:gd name="connsiteX12" fmla="*/ 124449 w 3985260"/>
                    <a:gd name="connsiteY12" fmla="*/ 0 h 241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85260" h="2415540">
                      <a:moveTo>
                        <a:pt x="109938" y="102302"/>
                      </a:moveTo>
                      <a:lnTo>
                        <a:pt x="109938" y="2217420"/>
                      </a:lnTo>
                      <a:lnTo>
                        <a:pt x="3891273" y="2217420"/>
                      </a:lnTo>
                      <a:lnTo>
                        <a:pt x="3891273" y="102302"/>
                      </a:lnTo>
                      <a:close/>
                      <a:moveTo>
                        <a:pt x="124449" y="0"/>
                      </a:moveTo>
                      <a:lnTo>
                        <a:pt x="3860811" y="0"/>
                      </a:lnTo>
                      <a:cubicBezTo>
                        <a:pt x="3929542" y="0"/>
                        <a:pt x="3985260" y="55718"/>
                        <a:pt x="3985260" y="124449"/>
                      </a:cubicBezTo>
                      <a:lnTo>
                        <a:pt x="3985260" y="2291091"/>
                      </a:lnTo>
                      <a:cubicBezTo>
                        <a:pt x="3985260" y="2359822"/>
                        <a:pt x="3929542" y="2415540"/>
                        <a:pt x="3860811" y="2415540"/>
                      </a:cubicBezTo>
                      <a:lnTo>
                        <a:pt x="124449" y="2415540"/>
                      </a:lnTo>
                      <a:cubicBezTo>
                        <a:pt x="55718" y="2415540"/>
                        <a:pt x="0" y="2359822"/>
                        <a:pt x="0" y="2291091"/>
                      </a:cubicBezTo>
                      <a:lnTo>
                        <a:pt x="0" y="124449"/>
                      </a:lnTo>
                      <a:cubicBezTo>
                        <a:pt x="0" y="55718"/>
                        <a:pt x="55718" y="0"/>
                        <a:pt x="12444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9F7BDA82-9DC9-409F-B8A0-6F7A355AF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21479" y="4223729"/>
                <a:ext cx="231161" cy="382955"/>
                <a:chOff x="2083938" y="5162420"/>
                <a:chExt cx="441017" cy="730615"/>
              </a:xfrm>
            </p:grpSpPr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1D32DD1C-16E4-43C5-8C46-09A3EFC8865D}"/>
                    </a:ext>
                  </a:extLst>
                </p:cNvPr>
                <p:cNvSpPr/>
                <p:nvPr/>
              </p:nvSpPr>
              <p:spPr>
                <a:xfrm>
                  <a:off x="2083938" y="5349620"/>
                  <a:ext cx="441017" cy="825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AB747A5C-2BA7-4CB3-9926-842D6FD874DE}"/>
                    </a:ext>
                  </a:extLst>
                </p:cNvPr>
                <p:cNvSpPr/>
                <p:nvPr/>
              </p:nvSpPr>
              <p:spPr>
                <a:xfrm>
                  <a:off x="2414753" y="5466237"/>
                  <a:ext cx="88228" cy="42679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8" name="図 27" descr="アイコン&#10;&#10;自動的に生成された説明">
                  <a:extLst>
                    <a:ext uri="{FF2B5EF4-FFF2-40B4-BE49-F238E27FC236}">
                      <a16:creationId xmlns:a16="http://schemas.microsoft.com/office/drawing/2014/main" id="{A6DFBE09-96B5-4F52-97C7-1E6ECF010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641" b="92188" l="1563" r="99219">
                              <a14:foregroundMark x1="46875" y1="7031" x2="46875" y2="7031"/>
                              <a14:foregroundMark x1="95313" y1="37891" x2="95313" y2="37891"/>
                              <a14:foregroundMark x1="6641" y1="29688" x2="6641" y2="29688"/>
                              <a14:foregroundMark x1="1563" y1="24219" x2="1563" y2="24219"/>
                              <a14:foregroundMark x1="51172" y1="92578" x2="51172" y2="92578"/>
                              <a14:foregroundMark x1="99219" y1="23047" x2="99219" y2="23047"/>
                              <a14:foregroundMark x1="27344" y1="16797" x2="27344" y2="16797"/>
                              <a14:foregroundMark x1="69141" y1="24219" x2="69141" y2="24219"/>
                              <a14:foregroundMark x1="30078" y1="28906" x2="47266" y2="16016"/>
                              <a14:foregroundMark x1="47266" y1="16016" x2="73047" y2="20313"/>
                              <a14:foregroundMark x1="73047" y1="20313" x2="53516" y2="28125"/>
                              <a14:foregroundMark x1="53516" y1="28125" x2="44141" y2="2695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9590" y="5162420"/>
                  <a:ext cx="181672" cy="181672"/>
                </a:xfrm>
                <a:prstGeom prst="rect">
                  <a:avLst/>
                </a:prstGeom>
              </p:spPr>
            </p:pic>
          </p:grpSp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9A7847B3-1232-468B-8C00-541D302D5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348360" y="4703730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48333271-CD25-4655-A9DA-D7E27702F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0515" y="4700624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0EECD675-7BDA-4CCE-8680-956195D7A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2670" y="4695924"/>
                <a:ext cx="135767" cy="147248"/>
              </a:xfrm>
              <a:prstGeom prst="rect">
                <a:avLst/>
              </a:prstGeom>
            </p:spPr>
          </p:pic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C60EBC93-36CA-4305-9E80-88563504B45F}"/>
                  </a:ext>
                </a:extLst>
              </p:cNvPr>
              <p:cNvGrpSpPr/>
              <p:nvPr/>
            </p:nvGrpSpPr>
            <p:grpSpPr>
              <a:xfrm>
                <a:off x="3071134" y="4603957"/>
                <a:ext cx="461627" cy="67296"/>
                <a:chOff x="1537451" y="4825034"/>
                <a:chExt cx="461627" cy="67296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EF6A644C-A926-4B9C-88F0-AE54B04BD0CB}"/>
                    </a:ext>
                  </a:extLst>
                </p:cNvPr>
                <p:cNvSpPr/>
                <p:nvPr/>
              </p:nvSpPr>
              <p:spPr>
                <a:xfrm>
                  <a:off x="1700099" y="4828907"/>
                  <a:ext cx="298979" cy="63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E21A550C-7631-49CA-8368-9FC4505E3601}"/>
                    </a:ext>
                  </a:extLst>
                </p:cNvPr>
                <p:cNvSpPr/>
                <p:nvPr/>
              </p:nvSpPr>
              <p:spPr>
                <a:xfrm>
                  <a:off x="1537451" y="4829049"/>
                  <a:ext cx="298979" cy="6328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9419E78F-C261-44F6-A694-09AADE03A944}"/>
                    </a:ext>
                  </a:extLst>
                </p:cNvPr>
                <p:cNvSpPr/>
                <p:nvPr/>
              </p:nvSpPr>
              <p:spPr>
                <a:xfrm>
                  <a:off x="1542435" y="4825034"/>
                  <a:ext cx="456081" cy="669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F303DD1-077A-4295-91AF-FC7A00352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4422" y="3921659"/>
                <a:ext cx="558100" cy="274699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859683C5-5FB4-4289-B34A-C6BD381155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1820" y="3918337"/>
                <a:ext cx="526540" cy="287095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9B598A40-A339-4A0C-9021-F3BC703902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6911" y="3927627"/>
                <a:ext cx="564188" cy="261656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188DBB34-A81D-4BE7-8620-CD4D2ACFD1FF}"/>
                  </a:ext>
                </a:extLst>
              </p:cNvPr>
              <p:cNvSpPr/>
              <p:nvPr/>
            </p:nvSpPr>
            <p:spPr>
              <a:xfrm>
                <a:off x="3642124" y="3626303"/>
                <a:ext cx="707012" cy="20125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ja-JP" altLang="en-US" sz="2400" b="1" dirty="0">
                    <a:solidFill>
                      <a:schemeClr val="tx1"/>
                    </a:solidFill>
                  </a:rPr>
                  <a:t>始業まで</a:t>
                </a:r>
                <a:r>
                  <a:rPr kumimoji="1" lang="en-US" altLang="ja-JP" sz="2400" b="1" dirty="0">
                    <a:solidFill>
                      <a:schemeClr val="tx1"/>
                    </a:solidFill>
                  </a:rPr>
                  <a:t>:</a:t>
                </a:r>
                <a:r>
                  <a:rPr kumimoji="1" lang="en-US" altLang="ja-JP" sz="2400" b="1" dirty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0029</a:t>
                </a:r>
                <a:r>
                  <a:rPr kumimoji="1" lang="ja-JP" altLang="en-US" sz="2400" b="1" dirty="0">
                    <a:solidFill>
                      <a:schemeClr val="tx1"/>
                    </a:solidFill>
                  </a:rPr>
                  <a:t>秒</a:t>
                </a:r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48832C5-60E6-4764-9402-D23B1AED7443}"/>
                </a:ext>
              </a:extLst>
            </p:cNvPr>
            <p:cNvSpPr/>
            <p:nvPr/>
          </p:nvSpPr>
          <p:spPr>
            <a:xfrm>
              <a:off x="8769768" y="4327410"/>
              <a:ext cx="1519758" cy="929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77656EDA-AF65-41A6-86F5-467ED8A5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0634" y="1500933"/>
              <a:ext cx="394055" cy="523005"/>
            </a:xfrm>
            <a:prstGeom prst="rect">
              <a:avLst/>
            </a:prstGeom>
          </p:spPr>
        </p:pic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566860B-4133-441F-A58E-9B718FDFD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225" y="2023938"/>
              <a:ext cx="1661409" cy="85476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0FC20ED-1E49-479C-8779-942D9F8EAF6E}"/>
              </a:ext>
            </a:extLst>
          </p:cNvPr>
          <p:cNvSpPr/>
          <p:nvPr/>
        </p:nvSpPr>
        <p:spPr>
          <a:xfrm>
            <a:off x="10569165" y="2131424"/>
            <a:ext cx="1501369" cy="563067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F74F1D8-D7BF-49EC-A0A9-0092B58F5082}"/>
              </a:ext>
            </a:extLst>
          </p:cNvPr>
          <p:cNvSpPr txBox="1"/>
          <p:nvPr/>
        </p:nvSpPr>
        <p:spPr>
          <a:xfrm>
            <a:off x="10578888" y="2220485"/>
            <a:ext cx="172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残り時間</a:t>
            </a: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19239362-748F-41C4-AA55-8931119058F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14180" y="1654572"/>
            <a:ext cx="1836137" cy="563067"/>
          </a:xfrm>
          <a:prstGeom prst="line">
            <a:avLst/>
          </a:prstGeom>
          <a:ln w="28575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587149ED-D87A-4ED9-8670-B838945C7F09}"/>
              </a:ext>
            </a:extLst>
          </p:cNvPr>
          <p:cNvCxnSpPr>
            <a:cxnSpLocks/>
          </p:cNvCxnSpPr>
          <p:nvPr/>
        </p:nvCxnSpPr>
        <p:spPr>
          <a:xfrm flipH="1">
            <a:off x="5594385" y="5203999"/>
            <a:ext cx="501615" cy="775641"/>
          </a:xfrm>
          <a:prstGeom prst="line">
            <a:avLst/>
          </a:prstGeom>
          <a:ln w="28575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3BF8BE92-4608-4C70-91A5-6A0AEF8754FC}"/>
              </a:ext>
            </a:extLst>
          </p:cNvPr>
          <p:cNvSpPr/>
          <p:nvPr/>
        </p:nvSpPr>
        <p:spPr>
          <a:xfrm>
            <a:off x="4474118" y="5955457"/>
            <a:ext cx="1737795" cy="563067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B3248BB6-2B4D-486A-8395-1E3A2AA8E032}"/>
              </a:ext>
            </a:extLst>
          </p:cNvPr>
          <p:cNvSpPr txBox="1"/>
          <p:nvPr/>
        </p:nvSpPr>
        <p:spPr>
          <a:xfrm>
            <a:off x="4483841" y="6044518"/>
            <a:ext cx="172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納豆ゲージ</a:t>
            </a: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DC5D6650-1AC3-4087-A4D1-5793A58AA6FB}"/>
              </a:ext>
            </a:extLst>
          </p:cNvPr>
          <p:cNvCxnSpPr>
            <a:cxnSpLocks/>
          </p:cNvCxnSpPr>
          <p:nvPr/>
        </p:nvCxnSpPr>
        <p:spPr>
          <a:xfrm flipH="1" flipV="1">
            <a:off x="1373190" y="1947174"/>
            <a:ext cx="1097380" cy="988542"/>
          </a:xfrm>
          <a:prstGeom prst="line">
            <a:avLst/>
          </a:prstGeom>
          <a:ln w="28575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5E1DB68-1C9A-4411-AF45-9BD013B3BC75}"/>
              </a:ext>
            </a:extLst>
          </p:cNvPr>
          <p:cNvSpPr/>
          <p:nvPr/>
        </p:nvSpPr>
        <p:spPr>
          <a:xfrm>
            <a:off x="39622" y="1358993"/>
            <a:ext cx="1737795" cy="563067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DDD2D868-1E38-47F1-8BF4-FAB940734500}"/>
              </a:ext>
            </a:extLst>
          </p:cNvPr>
          <p:cNvSpPr txBox="1"/>
          <p:nvPr/>
        </p:nvSpPr>
        <p:spPr>
          <a:xfrm>
            <a:off x="149218" y="1423739"/>
            <a:ext cx="172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納豆茶碗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92C0BDD3-7931-4E09-BE72-D879B3A273C9}"/>
              </a:ext>
            </a:extLst>
          </p:cNvPr>
          <p:cNvSpPr/>
          <p:nvPr/>
        </p:nvSpPr>
        <p:spPr>
          <a:xfrm>
            <a:off x="8073022" y="6295616"/>
            <a:ext cx="1939488" cy="525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4B2CE0A1-D3FA-46C8-ABCE-572E19BDC433}"/>
              </a:ext>
            </a:extLst>
          </p:cNvPr>
          <p:cNvSpPr/>
          <p:nvPr/>
        </p:nvSpPr>
        <p:spPr>
          <a:xfrm>
            <a:off x="8253321" y="5699813"/>
            <a:ext cx="1490340" cy="563067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F4FADCE6-EFA4-4BC3-8B0A-0EAA818F0DD9}"/>
              </a:ext>
            </a:extLst>
          </p:cNvPr>
          <p:cNvSpPr txBox="1"/>
          <p:nvPr/>
        </p:nvSpPr>
        <p:spPr>
          <a:xfrm>
            <a:off x="8242353" y="5805639"/>
            <a:ext cx="148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ジャンプ</a:t>
            </a:r>
          </a:p>
        </p:txBody>
      </p:sp>
      <p:pic>
        <p:nvPicPr>
          <p:cNvPr id="83" name="Picture 14" descr="マウスのアイコン素材 | 無料のアイコンイラスト集 icon-pit">
            <a:extLst>
              <a:ext uri="{FF2B5EF4-FFF2-40B4-BE49-F238E27FC236}">
                <a16:creationId xmlns:a16="http://schemas.microsoft.com/office/drawing/2014/main" id="{0A5A346A-FD5B-4A5B-B1AC-5CC674F52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t="8746" r="18792" b="7547"/>
          <a:stretch/>
        </p:blipFill>
        <p:spPr bwMode="auto">
          <a:xfrm>
            <a:off x="10984293" y="5904628"/>
            <a:ext cx="613563" cy="8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円弧 83">
            <a:extLst>
              <a:ext uri="{FF2B5EF4-FFF2-40B4-BE49-F238E27FC236}">
                <a16:creationId xmlns:a16="http://schemas.microsoft.com/office/drawing/2014/main" id="{766B0A10-8EBE-4B93-8D22-9B128B6D31FC}"/>
              </a:ext>
            </a:extLst>
          </p:cNvPr>
          <p:cNvSpPr>
            <a:spLocks/>
          </p:cNvSpPr>
          <p:nvPr/>
        </p:nvSpPr>
        <p:spPr>
          <a:xfrm>
            <a:off x="10738542" y="5342124"/>
            <a:ext cx="1080000" cy="1080000"/>
          </a:xfrm>
          <a:prstGeom prst="arc">
            <a:avLst>
              <a:gd name="adj1" fmla="val 8058978"/>
              <a:gd name="adj2" fmla="val 2822624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08180E28-6F3B-4B7A-AA65-E6B28D71B7A7}"/>
              </a:ext>
            </a:extLst>
          </p:cNvPr>
          <p:cNvSpPr/>
          <p:nvPr/>
        </p:nvSpPr>
        <p:spPr>
          <a:xfrm>
            <a:off x="6421758" y="2023645"/>
            <a:ext cx="2978656" cy="621241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E339DB-8AD7-4088-B6CB-D85F7A578A91}"/>
              </a:ext>
            </a:extLst>
          </p:cNvPr>
          <p:cNvSpPr txBox="1"/>
          <p:nvPr/>
        </p:nvSpPr>
        <p:spPr>
          <a:xfrm>
            <a:off x="6391896" y="2112844"/>
            <a:ext cx="304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右クリックで糸発射</a:t>
            </a: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A77F3B3-C551-4D76-89AE-383423757791}"/>
              </a:ext>
            </a:extLst>
          </p:cNvPr>
          <p:cNvSpPr/>
          <p:nvPr/>
        </p:nvSpPr>
        <p:spPr>
          <a:xfrm>
            <a:off x="10466070" y="4697485"/>
            <a:ext cx="1662372" cy="621241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A925D63-E4C4-4D21-A0F4-07DA2168DD13}"/>
              </a:ext>
            </a:extLst>
          </p:cNvPr>
          <p:cNvSpPr txBox="1"/>
          <p:nvPr/>
        </p:nvSpPr>
        <p:spPr>
          <a:xfrm>
            <a:off x="10436209" y="4809985"/>
            <a:ext cx="172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納豆を練る</a:t>
            </a:r>
          </a:p>
        </p:txBody>
      </p:sp>
    </p:spTree>
    <p:extLst>
      <p:ext uri="{BB962C8B-B14F-4D97-AF65-F5344CB8AC3E}">
        <p14:creationId xmlns:p14="http://schemas.microsoft.com/office/powerpoint/2010/main" val="398699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52488E8-CC6B-4DC5-B647-2B72FD6D2276}"/>
              </a:ext>
            </a:extLst>
          </p:cNvPr>
          <p:cNvSpPr txBox="1"/>
          <p:nvPr/>
        </p:nvSpPr>
        <p:spPr>
          <a:xfrm>
            <a:off x="393236" y="116824"/>
            <a:ext cx="3101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latin typeface="Agency FB" panose="020B0503020202020204" pitchFamily="34" charset="0"/>
                <a:ea typeface="Meiryo UI" panose="020B0604030504040204" pitchFamily="50" charset="-128"/>
              </a:rPr>
              <a:t>GAME CYCLE</a:t>
            </a:r>
            <a:endParaRPr kumimoji="1" lang="ja-JP" altLang="en-US" sz="4400" b="1" dirty="0">
              <a:latin typeface="Agency FB" panose="020B0503020202020204" pitchFamily="34" charset="0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20EA905-6372-44EE-9078-590A75F08578}"/>
              </a:ext>
            </a:extLst>
          </p:cNvPr>
          <p:cNvSpPr/>
          <p:nvPr/>
        </p:nvSpPr>
        <p:spPr>
          <a:xfrm>
            <a:off x="407283" y="935921"/>
            <a:ext cx="250580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F3B251-C7AF-414F-B057-574D0804DEED}"/>
              </a:ext>
            </a:extLst>
          </p:cNvPr>
          <p:cNvSpPr/>
          <p:nvPr/>
        </p:nvSpPr>
        <p:spPr>
          <a:xfrm>
            <a:off x="3239757" y="931525"/>
            <a:ext cx="250580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074CAD-1BC9-42FA-A326-809043245899}"/>
              </a:ext>
            </a:extLst>
          </p:cNvPr>
          <p:cNvSpPr/>
          <p:nvPr/>
        </p:nvSpPr>
        <p:spPr>
          <a:xfrm>
            <a:off x="6072231" y="916138"/>
            <a:ext cx="250580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CCCB78-F499-4393-BB4D-ED5DE206AF9D}"/>
              </a:ext>
            </a:extLst>
          </p:cNvPr>
          <p:cNvSpPr/>
          <p:nvPr/>
        </p:nvSpPr>
        <p:spPr>
          <a:xfrm>
            <a:off x="8858777" y="931525"/>
            <a:ext cx="301905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BC62B1DB-8B74-4BA1-9F45-05D400D27A97}"/>
              </a:ext>
            </a:extLst>
          </p:cNvPr>
          <p:cNvSpPr/>
          <p:nvPr/>
        </p:nvSpPr>
        <p:spPr>
          <a:xfrm>
            <a:off x="2850824" y="1470108"/>
            <a:ext cx="448763" cy="8044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43624249-9E28-4193-85DF-918F06BC3E73}"/>
              </a:ext>
            </a:extLst>
          </p:cNvPr>
          <p:cNvSpPr/>
          <p:nvPr/>
        </p:nvSpPr>
        <p:spPr>
          <a:xfrm>
            <a:off x="5680137" y="1470108"/>
            <a:ext cx="448763" cy="8044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613D5C9-DA50-48ED-9D3A-61E4E9FC9808}"/>
              </a:ext>
            </a:extLst>
          </p:cNvPr>
          <p:cNvSpPr/>
          <p:nvPr/>
        </p:nvSpPr>
        <p:spPr>
          <a:xfrm>
            <a:off x="8520087" y="1503079"/>
            <a:ext cx="448763" cy="8044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EDC731C-BCDE-4885-A32C-E6DE7D6142CD}"/>
              </a:ext>
            </a:extLst>
          </p:cNvPr>
          <p:cNvSpPr txBox="1"/>
          <p:nvPr/>
        </p:nvSpPr>
        <p:spPr>
          <a:xfrm>
            <a:off x="691624" y="961621"/>
            <a:ext cx="208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通れない道がある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48B46E8-F627-47D4-9D70-3EDDE3417B6D}"/>
              </a:ext>
            </a:extLst>
          </p:cNvPr>
          <p:cNvSpPr txBox="1"/>
          <p:nvPr/>
        </p:nvSpPr>
        <p:spPr>
          <a:xfrm>
            <a:off x="3333299" y="998286"/>
            <a:ext cx="245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納豆を練って糸を強化！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38676A-2FF7-4339-91E9-63EEB5325160}"/>
              </a:ext>
            </a:extLst>
          </p:cNvPr>
          <p:cNvSpPr txBox="1"/>
          <p:nvPr/>
        </p:nvSpPr>
        <p:spPr>
          <a:xfrm>
            <a:off x="6299543" y="980272"/>
            <a:ext cx="250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強化した糸で飛べ！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DF20C12-24F1-494A-8D2E-7D8D720347D2}"/>
              </a:ext>
            </a:extLst>
          </p:cNvPr>
          <p:cNvSpPr txBox="1"/>
          <p:nvPr/>
        </p:nvSpPr>
        <p:spPr>
          <a:xfrm>
            <a:off x="416143" y="3513741"/>
            <a:ext cx="3452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</a:rPr>
              <a:t>▽</a:t>
            </a:r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ゲームボリューム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D5CE537-7501-4583-9B72-EC4A4437B2CE}"/>
              </a:ext>
            </a:extLst>
          </p:cNvPr>
          <p:cNvSpPr/>
          <p:nvPr/>
        </p:nvSpPr>
        <p:spPr>
          <a:xfrm>
            <a:off x="416143" y="4098516"/>
            <a:ext cx="11543934" cy="26728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7C98FBC-6800-4DE6-B2D9-AFF018749E2E}"/>
              </a:ext>
            </a:extLst>
          </p:cNvPr>
          <p:cNvCxnSpPr>
            <a:cxnSpLocks/>
          </p:cNvCxnSpPr>
          <p:nvPr/>
        </p:nvCxnSpPr>
        <p:spPr>
          <a:xfrm>
            <a:off x="10428591" y="2685227"/>
            <a:ext cx="2132" cy="743773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5621306-2EA3-4F0B-8123-E7FF8D9D6CF3}"/>
              </a:ext>
            </a:extLst>
          </p:cNvPr>
          <p:cNvCxnSpPr>
            <a:cxnSpLocks/>
          </p:cNvCxnSpPr>
          <p:nvPr/>
        </p:nvCxnSpPr>
        <p:spPr>
          <a:xfrm flipH="1">
            <a:off x="1558571" y="3404661"/>
            <a:ext cx="8842745" cy="3544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DC5A17A-9612-45B8-B480-018F8F64953B}"/>
              </a:ext>
            </a:extLst>
          </p:cNvPr>
          <p:cNvCxnSpPr/>
          <p:nvPr/>
        </p:nvCxnSpPr>
        <p:spPr>
          <a:xfrm flipV="1">
            <a:off x="1547937" y="2914055"/>
            <a:ext cx="10634" cy="5298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7B54EFD6-9B81-42B4-93C9-7C26DC001648}"/>
              </a:ext>
            </a:extLst>
          </p:cNvPr>
          <p:cNvGrpSpPr>
            <a:grpSpLocks noChangeAspect="1"/>
          </p:cNvGrpSpPr>
          <p:nvPr/>
        </p:nvGrpSpPr>
        <p:grpSpPr>
          <a:xfrm>
            <a:off x="569023" y="1330953"/>
            <a:ext cx="2076113" cy="1273256"/>
            <a:chOff x="1991048" y="471059"/>
            <a:chExt cx="8490706" cy="5207252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2FA4CBD-A602-42C8-AAA7-53D58F4C0C9D}"/>
                </a:ext>
              </a:extLst>
            </p:cNvPr>
            <p:cNvSpPr/>
            <p:nvPr/>
          </p:nvSpPr>
          <p:spPr>
            <a:xfrm>
              <a:off x="2277459" y="644234"/>
              <a:ext cx="8144054" cy="462521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78010C37-A336-4193-8090-37E2B47D8724}"/>
                </a:ext>
              </a:extLst>
            </p:cNvPr>
            <p:cNvSpPr/>
            <p:nvPr/>
          </p:nvSpPr>
          <p:spPr>
            <a:xfrm>
              <a:off x="4709225" y="720399"/>
              <a:ext cx="3718144" cy="738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81AF927-7D2A-46E4-A041-2D49C49B8B33}"/>
                </a:ext>
              </a:extLst>
            </p:cNvPr>
            <p:cNvSpPr/>
            <p:nvPr/>
          </p:nvSpPr>
          <p:spPr>
            <a:xfrm>
              <a:off x="2172425" y="4355741"/>
              <a:ext cx="1519758" cy="10258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71CCB6B2-E2EE-4C04-9BFE-F69C88747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36508" y="3000317"/>
              <a:ext cx="816168" cy="1352112"/>
              <a:chOff x="2083938" y="5162420"/>
              <a:chExt cx="441017" cy="730615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DC008BA5-67D5-4E28-8FDA-F3DFBF0F5A2E}"/>
                  </a:ext>
                </a:extLst>
              </p:cNvPr>
              <p:cNvSpPr/>
              <p:nvPr/>
            </p:nvSpPr>
            <p:spPr>
              <a:xfrm>
                <a:off x="2083938" y="5349620"/>
                <a:ext cx="441017" cy="825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874E4C26-0B46-4101-992D-247DFBFA4F05}"/>
                  </a:ext>
                </a:extLst>
              </p:cNvPr>
              <p:cNvSpPr/>
              <p:nvPr/>
            </p:nvSpPr>
            <p:spPr>
              <a:xfrm>
                <a:off x="2414753" y="5466237"/>
                <a:ext cx="88228" cy="42679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4" name="図 43" descr="アイコン&#10;&#10;自動的に生成された説明">
                <a:extLst>
                  <a:ext uri="{FF2B5EF4-FFF2-40B4-BE49-F238E27FC236}">
                    <a16:creationId xmlns:a16="http://schemas.microsoft.com/office/drawing/2014/main" id="{F2E8B5DA-AA4D-4D20-9838-CDAD18E04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641" b="92188" l="1563" r="99219">
                            <a14:foregroundMark x1="46875" y1="7031" x2="46875" y2="7031"/>
                            <a14:foregroundMark x1="95313" y1="37891" x2="95313" y2="37891"/>
                            <a14:foregroundMark x1="6641" y1="29688" x2="6641" y2="29688"/>
                            <a14:foregroundMark x1="1563" y1="24219" x2="1563" y2="24219"/>
                            <a14:foregroundMark x1="51172" y1="92578" x2="51172" y2="92578"/>
                            <a14:foregroundMark x1="99219" y1="23047" x2="99219" y2="23047"/>
                            <a14:foregroundMark x1="27344" y1="16797" x2="27344" y2="16797"/>
                            <a14:foregroundMark x1="69141" y1="24219" x2="69141" y2="24219"/>
                            <a14:foregroundMark x1="30078" y1="28906" x2="47266" y2="16016"/>
                            <a14:foregroundMark x1="47266" y1="16016" x2="73047" y2="20313"/>
                            <a14:foregroundMark x1="73047" y1="20313" x2="53516" y2="28125"/>
                            <a14:foregroundMark x1="53516" y1="28125" x2="44141" y2="269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590" y="5162420"/>
                <a:ext cx="181672" cy="181672"/>
              </a:xfrm>
              <a:prstGeom prst="rect">
                <a:avLst/>
              </a:prstGeom>
            </p:spPr>
          </p:pic>
        </p:grp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5FF3F44F-6DFF-449D-A700-4F590696F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8297" y="4695072"/>
              <a:ext cx="479357" cy="51989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9A93CF8-48F8-4EA0-B06B-89021A6A3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2218" y="4684106"/>
              <a:ext cx="479357" cy="519893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CD459BA6-1473-4F21-9656-50832105A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6139" y="4667512"/>
              <a:ext cx="479357" cy="519893"/>
            </a:xfrm>
            <a:prstGeom prst="rect">
              <a:avLst/>
            </a:prstGeom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592442F-7190-4F39-855E-6CD123A4E90A}"/>
                </a:ext>
              </a:extLst>
            </p:cNvPr>
            <p:cNvGrpSpPr/>
            <p:nvPr/>
          </p:nvGrpSpPr>
          <p:grpSpPr>
            <a:xfrm>
              <a:off x="5619370" y="4355741"/>
              <a:ext cx="1610300" cy="236210"/>
              <a:chOff x="1545915" y="4828699"/>
              <a:chExt cx="456081" cy="66901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230B5A96-0DAE-4857-AB1A-520C10B5678B}"/>
                  </a:ext>
                </a:extLst>
              </p:cNvPr>
              <p:cNvSpPr/>
              <p:nvPr/>
            </p:nvSpPr>
            <p:spPr>
              <a:xfrm>
                <a:off x="1700099" y="4828907"/>
                <a:ext cx="298979" cy="63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56C17C3D-837C-4D14-86D6-63BAA156F83A}"/>
                  </a:ext>
                </a:extLst>
              </p:cNvPr>
              <p:cNvSpPr/>
              <p:nvPr/>
            </p:nvSpPr>
            <p:spPr>
              <a:xfrm>
                <a:off x="1550610" y="4830580"/>
                <a:ext cx="298979" cy="6328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ED3593E8-E839-43AA-A014-3A3166C86548}"/>
                  </a:ext>
                </a:extLst>
              </p:cNvPr>
              <p:cNvSpPr/>
              <p:nvPr/>
            </p:nvSpPr>
            <p:spPr>
              <a:xfrm>
                <a:off x="1545915" y="4828699"/>
                <a:ext cx="456081" cy="669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2E16AEC0-B1F9-4F1E-846F-1E5E132CF4AE}"/>
                </a:ext>
              </a:extLst>
            </p:cNvPr>
            <p:cNvSpPr/>
            <p:nvPr/>
          </p:nvSpPr>
          <p:spPr>
            <a:xfrm>
              <a:off x="7207616" y="852588"/>
              <a:ext cx="3025864" cy="7349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600" b="1" dirty="0">
                  <a:solidFill>
                    <a:schemeClr val="tx1"/>
                  </a:solidFill>
                </a:rPr>
                <a:t>始業まで</a:t>
              </a:r>
              <a:r>
                <a:rPr kumimoji="1" lang="en-US" altLang="ja-JP" sz="600" b="1" dirty="0">
                  <a:solidFill>
                    <a:schemeClr val="tx1"/>
                  </a:solidFill>
                </a:rPr>
                <a:t>:</a:t>
              </a:r>
              <a:r>
                <a:rPr kumimoji="1" lang="en-US" altLang="ja-JP" sz="600" b="1" dirty="0">
                  <a:solidFill>
                    <a:srgbClr val="FF0000"/>
                  </a:solidFill>
                  <a:latin typeface="Agency FB" panose="020B0503020202020204" pitchFamily="34" charset="0"/>
                </a:rPr>
                <a:t>0063</a:t>
              </a:r>
              <a:r>
                <a:rPr kumimoji="1" lang="ja-JP" altLang="en-US" sz="600" b="1" dirty="0">
                  <a:solidFill>
                    <a:schemeClr val="tx1"/>
                  </a:solidFill>
                </a:rPr>
                <a:t>秒</a:t>
              </a: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DA2684F9-9DE4-4F45-9FD0-3D0AEB9E8B4B}"/>
                </a:ext>
              </a:extLst>
            </p:cNvPr>
            <p:cNvSpPr/>
            <p:nvPr/>
          </p:nvSpPr>
          <p:spPr>
            <a:xfrm>
              <a:off x="8835792" y="4382732"/>
              <a:ext cx="1519758" cy="929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CF101609-D546-4DF8-8900-49FC29BD9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0634" y="1500933"/>
              <a:ext cx="394055" cy="523005"/>
            </a:xfrm>
            <a:prstGeom prst="rect">
              <a:avLst/>
            </a:prstGeom>
          </p:spPr>
        </p:pic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A3379C05-A843-4464-B817-C27353936A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048" y="471059"/>
              <a:ext cx="8490706" cy="5207252"/>
              <a:chOff x="2197364" y="3858340"/>
              <a:chExt cx="3318083" cy="207680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5E49FEF-103E-422F-8D16-9E8B5F41737D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847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フリーフォーム: 図形 37">
                <a:extLst>
                  <a:ext uri="{FF2B5EF4-FFF2-40B4-BE49-F238E27FC236}">
                    <a16:creationId xmlns:a16="http://schemas.microsoft.com/office/drawing/2014/main" id="{2ADE94F6-23D9-40A8-85A3-96D1882EBD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7364" y="3858340"/>
                <a:ext cx="3318083" cy="2076803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</p:grpSp>
        <p:pic>
          <p:nvPicPr>
            <p:cNvPr id="36" name="Picture 2" descr="考える人">
              <a:extLst>
                <a:ext uri="{FF2B5EF4-FFF2-40B4-BE49-F238E27FC236}">
                  <a16:creationId xmlns:a16="http://schemas.microsoft.com/office/drawing/2014/main" id="{1A6B1996-63C5-455E-AB24-629ECF258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377" y="2499407"/>
              <a:ext cx="1932513" cy="1932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54A47889-A0F2-48B9-BFB1-59E07DD6762B}"/>
              </a:ext>
            </a:extLst>
          </p:cNvPr>
          <p:cNvGrpSpPr>
            <a:grpSpLocks noChangeAspect="1"/>
          </p:cNvGrpSpPr>
          <p:nvPr/>
        </p:nvGrpSpPr>
        <p:grpSpPr>
          <a:xfrm>
            <a:off x="3453022" y="1397245"/>
            <a:ext cx="2086746" cy="1279777"/>
            <a:chOff x="206597" y="3062312"/>
            <a:chExt cx="2405301" cy="1475143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95861C38-E2DE-4442-BD9D-289EAD462645}"/>
                </a:ext>
              </a:extLst>
            </p:cNvPr>
            <p:cNvSpPr/>
            <p:nvPr/>
          </p:nvSpPr>
          <p:spPr>
            <a:xfrm>
              <a:off x="241554" y="3111018"/>
              <a:ext cx="2342265" cy="13684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57BA6F48-CBEB-4158-B679-1E17781351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597" y="3062312"/>
              <a:ext cx="2405301" cy="1475143"/>
            </a:xfrm>
            <a:custGeom>
              <a:avLst/>
              <a:gdLst>
                <a:gd name="connsiteX0" fmla="*/ 109938 w 3985260"/>
                <a:gd name="connsiteY0" fmla="*/ 102302 h 2415540"/>
                <a:gd name="connsiteX1" fmla="*/ 109938 w 3985260"/>
                <a:gd name="connsiteY1" fmla="*/ 2217420 h 2415540"/>
                <a:gd name="connsiteX2" fmla="*/ 3891273 w 3985260"/>
                <a:gd name="connsiteY2" fmla="*/ 2217420 h 2415540"/>
                <a:gd name="connsiteX3" fmla="*/ 3891273 w 3985260"/>
                <a:gd name="connsiteY3" fmla="*/ 102302 h 2415540"/>
                <a:gd name="connsiteX4" fmla="*/ 124449 w 3985260"/>
                <a:gd name="connsiteY4" fmla="*/ 0 h 2415540"/>
                <a:gd name="connsiteX5" fmla="*/ 3860811 w 3985260"/>
                <a:gd name="connsiteY5" fmla="*/ 0 h 2415540"/>
                <a:gd name="connsiteX6" fmla="*/ 3985260 w 3985260"/>
                <a:gd name="connsiteY6" fmla="*/ 124449 h 2415540"/>
                <a:gd name="connsiteX7" fmla="*/ 3985260 w 3985260"/>
                <a:gd name="connsiteY7" fmla="*/ 2291091 h 2415540"/>
                <a:gd name="connsiteX8" fmla="*/ 3860811 w 3985260"/>
                <a:gd name="connsiteY8" fmla="*/ 2415540 h 2415540"/>
                <a:gd name="connsiteX9" fmla="*/ 124449 w 3985260"/>
                <a:gd name="connsiteY9" fmla="*/ 2415540 h 2415540"/>
                <a:gd name="connsiteX10" fmla="*/ 0 w 3985260"/>
                <a:gd name="connsiteY10" fmla="*/ 2291091 h 2415540"/>
                <a:gd name="connsiteX11" fmla="*/ 0 w 3985260"/>
                <a:gd name="connsiteY11" fmla="*/ 124449 h 2415540"/>
                <a:gd name="connsiteX12" fmla="*/ 124449 w 3985260"/>
                <a:gd name="connsiteY12" fmla="*/ 0 h 241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260" h="2415540">
                  <a:moveTo>
                    <a:pt x="109938" y="102302"/>
                  </a:moveTo>
                  <a:lnTo>
                    <a:pt x="109938" y="2217420"/>
                  </a:lnTo>
                  <a:lnTo>
                    <a:pt x="3891273" y="2217420"/>
                  </a:lnTo>
                  <a:lnTo>
                    <a:pt x="3891273" y="102302"/>
                  </a:lnTo>
                  <a:close/>
                  <a:moveTo>
                    <a:pt x="124449" y="0"/>
                  </a:moveTo>
                  <a:lnTo>
                    <a:pt x="3860811" y="0"/>
                  </a:lnTo>
                  <a:cubicBezTo>
                    <a:pt x="3929542" y="0"/>
                    <a:pt x="3985260" y="55718"/>
                    <a:pt x="3985260" y="124449"/>
                  </a:cubicBezTo>
                  <a:lnTo>
                    <a:pt x="3985260" y="2291091"/>
                  </a:lnTo>
                  <a:cubicBezTo>
                    <a:pt x="3985260" y="2359822"/>
                    <a:pt x="3929542" y="2415540"/>
                    <a:pt x="3860811" y="2415540"/>
                  </a:cubicBezTo>
                  <a:lnTo>
                    <a:pt x="124449" y="2415540"/>
                  </a:lnTo>
                  <a:cubicBezTo>
                    <a:pt x="55718" y="2415540"/>
                    <a:pt x="0" y="2359822"/>
                    <a:pt x="0" y="2291091"/>
                  </a:cubicBezTo>
                  <a:lnTo>
                    <a:pt x="0" y="124449"/>
                  </a:lnTo>
                  <a:cubicBezTo>
                    <a:pt x="0" y="55718"/>
                    <a:pt x="55718" y="0"/>
                    <a:pt x="12444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BBF53D5F-893A-4C44-9637-DA6C715F5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161" y="3169514"/>
              <a:ext cx="1164172" cy="116417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A664CEB8-E06B-485D-9115-C702CC428B5E}"/>
                </a:ext>
              </a:extLst>
            </p:cNvPr>
            <p:cNvSpPr/>
            <p:nvPr/>
          </p:nvSpPr>
          <p:spPr>
            <a:xfrm>
              <a:off x="1118639" y="3339051"/>
              <a:ext cx="634963" cy="703491"/>
            </a:xfrm>
            <a:custGeom>
              <a:avLst/>
              <a:gdLst>
                <a:gd name="connsiteX0" fmla="*/ 657225 w 829626"/>
                <a:gd name="connsiteY0" fmla="*/ 0 h 919163"/>
                <a:gd name="connsiteX1" fmla="*/ 700088 w 829626"/>
                <a:gd name="connsiteY1" fmla="*/ 38100 h 919163"/>
                <a:gd name="connsiteX2" fmla="*/ 723900 w 829626"/>
                <a:gd name="connsiteY2" fmla="*/ 57150 h 919163"/>
                <a:gd name="connsiteX3" fmla="*/ 757238 w 829626"/>
                <a:gd name="connsiteY3" fmla="*/ 90488 h 919163"/>
                <a:gd name="connsiteX4" fmla="*/ 814388 w 829626"/>
                <a:gd name="connsiteY4" fmla="*/ 157163 h 919163"/>
                <a:gd name="connsiteX5" fmla="*/ 828675 w 829626"/>
                <a:gd name="connsiteY5" fmla="*/ 195263 h 919163"/>
                <a:gd name="connsiteX6" fmla="*/ 823913 w 829626"/>
                <a:gd name="connsiteY6" fmla="*/ 333375 h 919163"/>
                <a:gd name="connsiteX7" fmla="*/ 809625 w 829626"/>
                <a:gd name="connsiteY7" fmla="*/ 385763 h 919163"/>
                <a:gd name="connsiteX8" fmla="*/ 781050 w 829626"/>
                <a:gd name="connsiteY8" fmla="*/ 490538 h 919163"/>
                <a:gd name="connsiteX9" fmla="*/ 700088 w 829626"/>
                <a:gd name="connsiteY9" fmla="*/ 838200 h 919163"/>
                <a:gd name="connsiteX10" fmla="*/ 676275 w 829626"/>
                <a:gd name="connsiteY10" fmla="*/ 862013 h 919163"/>
                <a:gd name="connsiteX11" fmla="*/ 628650 w 829626"/>
                <a:gd name="connsiteY11" fmla="*/ 895350 h 919163"/>
                <a:gd name="connsiteX12" fmla="*/ 566738 w 829626"/>
                <a:gd name="connsiteY12" fmla="*/ 919163 h 919163"/>
                <a:gd name="connsiteX13" fmla="*/ 409575 w 829626"/>
                <a:gd name="connsiteY13" fmla="*/ 914400 h 919163"/>
                <a:gd name="connsiteX14" fmla="*/ 266700 w 829626"/>
                <a:gd name="connsiteY14" fmla="*/ 890588 h 919163"/>
                <a:gd name="connsiteX15" fmla="*/ 133350 w 829626"/>
                <a:gd name="connsiteY15" fmla="*/ 776288 h 919163"/>
                <a:gd name="connsiteX16" fmla="*/ 0 w 829626"/>
                <a:gd name="connsiteY16" fmla="*/ 600075 h 919163"/>
                <a:gd name="connsiteX17" fmla="*/ 33338 w 829626"/>
                <a:gd name="connsiteY17" fmla="*/ 481013 h 919163"/>
                <a:gd name="connsiteX18" fmla="*/ 57150 w 829626"/>
                <a:gd name="connsiteY18" fmla="*/ 423863 h 919163"/>
                <a:gd name="connsiteX19" fmla="*/ 66675 w 829626"/>
                <a:gd name="connsiteY19" fmla="*/ 376238 h 919163"/>
                <a:gd name="connsiteX20" fmla="*/ 100013 w 829626"/>
                <a:gd name="connsiteY20" fmla="*/ 328613 h 919163"/>
                <a:gd name="connsiteX21" fmla="*/ 128588 w 829626"/>
                <a:gd name="connsiteY21" fmla="*/ 295275 h 919163"/>
                <a:gd name="connsiteX22" fmla="*/ 180975 w 829626"/>
                <a:gd name="connsiteY22" fmla="*/ 266700 h 919163"/>
                <a:gd name="connsiteX23" fmla="*/ 238125 w 829626"/>
                <a:gd name="connsiteY23" fmla="*/ 257175 h 919163"/>
                <a:gd name="connsiteX24" fmla="*/ 300038 w 829626"/>
                <a:gd name="connsiteY24" fmla="*/ 242888 h 919163"/>
                <a:gd name="connsiteX25" fmla="*/ 352425 w 829626"/>
                <a:gd name="connsiteY25" fmla="*/ 233363 h 919163"/>
                <a:gd name="connsiteX26" fmla="*/ 504825 w 829626"/>
                <a:gd name="connsiteY26" fmla="*/ 276225 h 919163"/>
                <a:gd name="connsiteX27" fmla="*/ 661988 w 829626"/>
                <a:gd name="connsiteY27" fmla="*/ 338138 h 919163"/>
                <a:gd name="connsiteX28" fmla="*/ 690563 w 829626"/>
                <a:gd name="connsiteY28" fmla="*/ 357188 h 91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9626" h="919163">
                  <a:moveTo>
                    <a:pt x="657225" y="0"/>
                  </a:moveTo>
                  <a:cubicBezTo>
                    <a:pt x="701120" y="8780"/>
                    <a:pt x="665113" y="-4647"/>
                    <a:pt x="700088" y="38100"/>
                  </a:cubicBezTo>
                  <a:cubicBezTo>
                    <a:pt x="706525" y="45967"/>
                    <a:pt x="716407" y="50281"/>
                    <a:pt x="723900" y="57150"/>
                  </a:cubicBezTo>
                  <a:cubicBezTo>
                    <a:pt x="735485" y="67770"/>
                    <a:pt x="747010" y="78556"/>
                    <a:pt x="757238" y="90488"/>
                  </a:cubicBezTo>
                  <a:lnTo>
                    <a:pt x="814388" y="157163"/>
                  </a:lnTo>
                  <a:cubicBezTo>
                    <a:pt x="819150" y="169863"/>
                    <a:pt x="827943" y="181719"/>
                    <a:pt x="828675" y="195263"/>
                  </a:cubicBezTo>
                  <a:cubicBezTo>
                    <a:pt x="831161" y="241261"/>
                    <a:pt x="828497" y="287539"/>
                    <a:pt x="823913" y="333375"/>
                  </a:cubicBezTo>
                  <a:cubicBezTo>
                    <a:pt x="822112" y="351386"/>
                    <a:pt x="814826" y="368426"/>
                    <a:pt x="809625" y="385763"/>
                  </a:cubicBezTo>
                  <a:cubicBezTo>
                    <a:pt x="795566" y="432627"/>
                    <a:pt x="788985" y="436581"/>
                    <a:pt x="781050" y="490538"/>
                  </a:cubicBezTo>
                  <a:cubicBezTo>
                    <a:pt x="748386" y="712654"/>
                    <a:pt x="788675" y="702367"/>
                    <a:pt x="700088" y="838200"/>
                  </a:cubicBezTo>
                  <a:cubicBezTo>
                    <a:pt x="693956" y="847603"/>
                    <a:pt x="685041" y="855000"/>
                    <a:pt x="676275" y="862013"/>
                  </a:cubicBezTo>
                  <a:cubicBezTo>
                    <a:pt x="661143" y="874118"/>
                    <a:pt x="645830" y="886386"/>
                    <a:pt x="628650" y="895350"/>
                  </a:cubicBezTo>
                  <a:cubicBezTo>
                    <a:pt x="609047" y="905578"/>
                    <a:pt x="587375" y="911225"/>
                    <a:pt x="566738" y="919163"/>
                  </a:cubicBezTo>
                  <a:cubicBezTo>
                    <a:pt x="514350" y="917575"/>
                    <a:pt x="461849" y="918202"/>
                    <a:pt x="409575" y="914400"/>
                  </a:cubicBezTo>
                  <a:cubicBezTo>
                    <a:pt x="334094" y="908910"/>
                    <a:pt x="323299" y="904738"/>
                    <a:pt x="266700" y="890588"/>
                  </a:cubicBezTo>
                  <a:cubicBezTo>
                    <a:pt x="222250" y="852488"/>
                    <a:pt x="170422" y="821599"/>
                    <a:pt x="133350" y="776288"/>
                  </a:cubicBezTo>
                  <a:cubicBezTo>
                    <a:pt x="29502" y="649363"/>
                    <a:pt x="72656" y="709060"/>
                    <a:pt x="0" y="600075"/>
                  </a:cubicBezTo>
                  <a:cubicBezTo>
                    <a:pt x="11113" y="560388"/>
                    <a:pt x="20623" y="520216"/>
                    <a:pt x="33338" y="481013"/>
                  </a:cubicBezTo>
                  <a:cubicBezTo>
                    <a:pt x="39705" y="461382"/>
                    <a:pt x="50893" y="443529"/>
                    <a:pt x="57150" y="423863"/>
                  </a:cubicBezTo>
                  <a:cubicBezTo>
                    <a:pt x="62059" y="408436"/>
                    <a:pt x="61555" y="391597"/>
                    <a:pt x="66675" y="376238"/>
                  </a:cubicBezTo>
                  <a:cubicBezTo>
                    <a:pt x="88272" y="311446"/>
                    <a:pt x="73916" y="354710"/>
                    <a:pt x="100013" y="328613"/>
                  </a:cubicBezTo>
                  <a:cubicBezTo>
                    <a:pt x="110362" y="318264"/>
                    <a:pt x="118239" y="305624"/>
                    <a:pt x="128588" y="295275"/>
                  </a:cubicBezTo>
                  <a:cubicBezTo>
                    <a:pt x="141575" y="282288"/>
                    <a:pt x="164310" y="271086"/>
                    <a:pt x="180975" y="266700"/>
                  </a:cubicBezTo>
                  <a:cubicBezTo>
                    <a:pt x="199652" y="261785"/>
                    <a:pt x="219187" y="260962"/>
                    <a:pt x="238125" y="257175"/>
                  </a:cubicBezTo>
                  <a:cubicBezTo>
                    <a:pt x="258894" y="253021"/>
                    <a:pt x="279303" y="247208"/>
                    <a:pt x="300038" y="242888"/>
                  </a:cubicBezTo>
                  <a:cubicBezTo>
                    <a:pt x="317414" y="239268"/>
                    <a:pt x="334963" y="236538"/>
                    <a:pt x="352425" y="233363"/>
                  </a:cubicBezTo>
                  <a:cubicBezTo>
                    <a:pt x="403225" y="247650"/>
                    <a:pt x="454840" y="259307"/>
                    <a:pt x="504825" y="276225"/>
                  </a:cubicBezTo>
                  <a:cubicBezTo>
                    <a:pt x="558159" y="294277"/>
                    <a:pt x="661988" y="338138"/>
                    <a:pt x="661988" y="338138"/>
                  </a:cubicBezTo>
                  <a:cubicBezTo>
                    <a:pt x="687040" y="358180"/>
                    <a:pt x="675635" y="357188"/>
                    <a:pt x="690563" y="35718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649DE318-5691-41F4-A75B-F13047AF6DB4}"/>
                </a:ext>
              </a:extLst>
            </p:cNvPr>
            <p:cNvSpPr/>
            <p:nvPr/>
          </p:nvSpPr>
          <p:spPr>
            <a:xfrm>
              <a:off x="918054" y="3316635"/>
              <a:ext cx="736296" cy="591379"/>
            </a:xfrm>
            <a:custGeom>
              <a:avLst/>
              <a:gdLst>
                <a:gd name="connsiteX0" fmla="*/ 0 w 962025"/>
                <a:gd name="connsiteY0" fmla="*/ 133350 h 772680"/>
                <a:gd name="connsiteX1" fmla="*/ 33337 w 962025"/>
                <a:gd name="connsiteY1" fmla="*/ 114300 h 772680"/>
                <a:gd name="connsiteX2" fmla="*/ 657225 w 962025"/>
                <a:gd name="connsiteY2" fmla="*/ 33337 h 772680"/>
                <a:gd name="connsiteX3" fmla="*/ 742950 w 962025"/>
                <a:gd name="connsiteY3" fmla="*/ 123825 h 772680"/>
                <a:gd name="connsiteX4" fmla="*/ 847725 w 962025"/>
                <a:gd name="connsiteY4" fmla="*/ 261937 h 772680"/>
                <a:gd name="connsiteX5" fmla="*/ 862012 w 962025"/>
                <a:gd name="connsiteY5" fmla="*/ 490537 h 772680"/>
                <a:gd name="connsiteX6" fmla="*/ 781050 w 962025"/>
                <a:gd name="connsiteY6" fmla="*/ 652462 h 772680"/>
                <a:gd name="connsiteX7" fmla="*/ 700087 w 962025"/>
                <a:gd name="connsiteY7" fmla="*/ 700087 h 772680"/>
                <a:gd name="connsiteX8" fmla="*/ 623887 w 962025"/>
                <a:gd name="connsiteY8" fmla="*/ 719137 h 772680"/>
                <a:gd name="connsiteX9" fmla="*/ 571500 w 962025"/>
                <a:gd name="connsiteY9" fmla="*/ 738187 h 772680"/>
                <a:gd name="connsiteX10" fmla="*/ 509587 w 962025"/>
                <a:gd name="connsiteY10" fmla="*/ 752475 h 772680"/>
                <a:gd name="connsiteX11" fmla="*/ 461962 w 962025"/>
                <a:gd name="connsiteY11" fmla="*/ 771525 h 772680"/>
                <a:gd name="connsiteX12" fmla="*/ 395287 w 962025"/>
                <a:gd name="connsiteY12" fmla="*/ 766762 h 772680"/>
                <a:gd name="connsiteX13" fmla="*/ 109537 w 962025"/>
                <a:gd name="connsiteY13" fmla="*/ 523875 h 772680"/>
                <a:gd name="connsiteX14" fmla="*/ 104775 w 962025"/>
                <a:gd name="connsiteY14" fmla="*/ 404812 h 772680"/>
                <a:gd name="connsiteX15" fmla="*/ 157162 w 962025"/>
                <a:gd name="connsiteY15" fmla="*/ 333375 h 772680"/>
                <a:gd name="connsiteX16" fmla="*/ 357187 w 962025"/>
                <a:gd name="connsiteY16" fmla="*/ 119062 h 772680"/>
                <a:gd name="connsiteX17" fmla="*/ 438150 w 962025"/>
                <a:gd name="connsiteY17" fmla="*/ 57150 h 772680"/>
                <a:gd name="connsiteX18" fmla="*/ 471487 w 962025"/>
                <a:gd name="connsiteY18" fmla="*/ 28575 h 772680"/>
                <a:gd name="connsiteX19" fmla="*/ 490537 w 962025"/>
                <a:gd name="connsiteY19" fmla="*/ 14287 h 772680"/>
                <a:gd name="connsiteX20" fmla="*/ 547687 w 962025"/>
                <a:gd name="connsiteY20" fmla="*/ 0 h 772680"/>
                <a:gd name="connsiteX21" fmla="*/ 652462 w 962025"/>
                <a:gd name="connsiteY21" fmla="*/ 85725 h 772680"/>
                <a:gd name="connsiteX22" fmla="*/ 695325 w 962025"/>
                <a:gd name="connsiteY22" fmla="*/ 157162 h 772680"/>
                <a:gd name="connsiteX23" fmla="*/ 719137 w 962025"/>
                <a:gd name="connsiteY23" fmla="*/ 180975 h 772680"/>
                <a:gd name="connsiteX24" fmla="*/ 747712 w 962025"/>
                <a:gd name="connsiteY24" fmla="*/ 228600 h 772680"/>
                <a:gd name="connsiteX25" fmla="*/ 785812 w 962025"/>
                <a:gd name="connsiteY25" fmla="*/ 309562 h 772680"/>
                <a:gd name="connsiteX26" fmla="*/ 809625 w 962025"/>
                <a:gd name="connsiteY26" fmla="*/ 338137 h 772680"/>
                <a:gd name="connsiteX27" fmla="*/ 833437 w 962025"/>
                <a:gd name="connsiteY27" fmla="*/ 342900 h 772680"/>
                <a:gd name="connsiteX28" fmla="*/ 885825 w 962025"/>
                <a:gd name="connsiteY28" fmla="*/ 361950 h 772680"/>
                <a:gd name="connsiteX29" fmla="*/ 923925 w 962025"/>
                <a:gd name="connsiteY29" fmla="*/ 428625 h 772680"/>
                <a:gd name="connsiteX30" fmla="*/ 962025 w 962025"/>
                <a:gd name="connsiteY30" fmla="*/ 561975 h 772680"/>
                <a:gd name="connsiteX31" fmla="*/ 957262 w 962025"/>
                <a:gd name="connsiteY31" fmla="*/ 604837 h 77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772680">
                  <a:moveTo>
                    <a:pt x="0" y="133350"/>
                  </a:moveTo>
                  <a:cubicBezTo>
                    <a:pt x="11112" y="127000"/>
                    <a:pt x="20684" y="116225"/>
                    <a:pt x="33337" y="114300"/>
                  </a:cubicBezTo>
                  <a:cubicBezTo>
                    <a:pt x="240657" y="82751"/>
                    <a:pt x="447537" y="30522"/>
                    <a:pt x="657225" y="33337"/>
                  </a:cubicBezTo>
                  <a:cubicBezTo>
                    <a:pt x="698770" y="33895"/>
                    <a:pt x="715294" y="92817"/>
                    <a:pt x="742950" y="123825"/>
                  </a:cubicBezTo>
                  <a:cubicBezTo>
                    <a:pt x="812816" y="202160"/>
                    <a:pt x="802665" y="191130"/>
                    <a:pt x="847725" y="261937"/>
                  </a:cubicBezTo>
                  <a:cubicBezTo>
                    <a:pt x="876280" y="366638"/>
                    <a:pt x="893020" y="376842"/>
                    <a:pt x="862012" y="490537"/>
                  </a:cubicBezTo>
                  <a:cubicBezTo>
                    <a:pt x="854237" y="519046"/>
                    <a:pt x="828001" y="620450"/>
                    <a:pt x="781050" y="652462"/>
                  </a:cubicBezTo>
                  <a:cubicBezTo>
                    <a:pt x="755180" y="670100"/>
                    <a:pt x="728911" y="687859"/>
                    <a:pt x="700087" y="700087"/>
                  </a:cubicBezTo>
                  <a:cubicBezTo>
                    <a:pt x="675985" y="710312"/>
                    <a:pt x="648990" y="711699"/>
                    <a:pt x="623887" y="719137"/>
                  </a:cubicBezTo>
                  <a:cubicBezTo>
                    <a:pt x="606072" y="724416"/>
                    <a:pt x="589338" y="732984"/>
                    <a:pt x="571500" y="738187"/>
                  </a:cubicBezTo>
                  <a:cubicBezTo>
                    <a:pt x="551167" y="744118"/>
                    <a:pt x="529849" y="746308"/>
                    <a:pt x="509587" y="752475"/>
                  </a:cubicBezTo>
                  <a:cubicBezTo>
                    <a:pt x="493230" y="757453"/>
                    <a:pt x="461962" y="771525"/>
                    <a:pt x="461962" y="771525"/>
                  </a:cubicBezTo>
                  <a:cubicBezTo>
                    <a:pt x="439737" y="769937"/>
                    <a:pt x="414765" y="777583"/>
                    <a:pt x="395287" y="766762"/>
                  </a:cubicBezTo>
                  <a:cubicBezTo>
                    <a:pt x="312844" y="720960"/>
                    <a:pt x="177041" y="586723"/>
                    <a:pt x="109537" y="523875"/>
                  </a:cubicBezTo>
                  <a:cubicBezTo>
                    <a:pt x="92108" y="471589"/>
                    <a:pt x="77197" y="459968"/>
                    <a:pt x="104775" y="404812"/>
                  </a:cubicBezTo>
                  <a:cubicBezTo>
                    <a:pt x="117981" y="378400"/>
                    <a:pt x="138169" y="355985"/>
                    <a:pt x="157162" y="333375"/>
                  </a:cubicBezTo>
                  <a:cubicBezTo>
                    <a:pt x="213084" y="266801"/>
                    <a:pt x="284016" y="179166"/>
                    <a:pt x="357187" y="119062"/>
                  </a:cubicBezTo>
                  <a:cubicBezTo>
                    <a:pt x="383440" y="97497"/>
                    <a:pt x="411513" y="78238"/>
                    <a:pt x="438150" y="57150"/>
                  </a:cubicBezTo>
                  <a:cubicBezTo>
                    <a:pt x="449625" y="48065"/>
                    <a:pt x="459778" y="37357"/>
                    <a:pt x="471487" y="28575"/>
                  </a:cubicBezTo>
                  <a:cubicBezTo>
                    <a:pt x="477837" y="23812"/>
                    <a:pt x="483437" y="17837"/>
                    <a:pt x="490537" y="14287"/>
                  </a:cubicBezTo>
                  <a:cubicBezTo>
                    <a:pt x="509405" y="4853"/>
                    <a:pt x="527354" y="3388"/>
                    <a:pt x="547687" y="0"/>
                  </a:cubicBezTo>
                  <a:cubicBezTo>
                    <a:pt x="582612" y="28575"/>
                    <a:pt x="621566" y="52836"/>
                    <a:pt x="652462" y="85725"/>
                  </a:cubicBezTo>
                  <a:cubicBezTo>
                    <a:pt x="671475" y="105965"/>
                    <a:pt x="679400" y="134412"/>
                    <a:pt x="695325" y="157162"/>
                  </a:cubicBezTo>
                  <a:cubicBezTo>
                    <a:pt x="701762" y="166358"/>
                    <a:pt x="712029" y="172287"/>
                    <a:pt x="719137" y="180975"/>
                  </a:cubicBezTo>
                  <a:cubicBezTo>
                    <a:pt x="731197" y="195716"/>
                    <a:pt x="739845" y="211554"/>
                    <a:pt x="747712" y="228600"/>
                  </a:cubicBezTo>
                  <a:cubicBezTo>
                    <a:pt x="755057" y="244513"/>
                    <a:pt x="775637" y="293735"/>
                    <a:pt x="785812" y="309562"/>
                  </a:cubicBezTo>
                  <a:cubicBezTo>
                    <a:pt x="792517" y="319992"/>
                    <a:pt x="799467" y="331027"/>
                    <a:pt x="809625" y="338137"/>
                  </a:cubicBezTo>
                  <a:cubicBezTo>
                    <a:pt x="816256" y="342779"/>
                    <a:pt x="825628" y="340770"/>
                    <a:pt x="833437" y="342900"/>
                  </a:cubicBezTo>
                  <a:cubicBezTo>
                    <a:pt x="852654" y="348141"/>
                    <a:pt x="867564" y="354646"/>
                    <a:pt x="885825" y="361950"/>
                  </a:cubicBezTo>
                  <a:cubicBezTo>
                    <a:pt x="907793" y="389410"/>
                    <a:pt x="911282" y="389642"/>
                    <a:pt x="923925" y="428625"/>
                  </a:cubicBezTo>
                  <a:cubicBezTo>
                    <a:pt x="938187" y="472599"/>
                    <a:pt x="962025" y="561975"/>
                    <a:pt x="962025" y="561975"/>
                  </a:cubicBezTo>
                  <a:lnTo>
                    <a:pt x="957262" y="604837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フリーフォーム: 図形 51">
              <a:extLst>
                <a:ext uri="{FF2B5EF4-FFF2-40B4-BE49-F238E27FC236}">
                  <a16:creationId xmlns:a16="http://schemas.microsoft.com/office/drawing/2014/main" id="{CC71D8FE-C90F-4506-907D-C364E0B2CEDC}"/>
                </a:ext>
              </a:extLst>
            </p:cNvPr>
            <p:cNvSpPr/>
            <p:nvPr/>
          </p:nvSpPr>
          <p:spPr>
            <a:xfrm>
              <a:off x="1034804" y="3280647"/>
              <a:ext cx="785705" cy="861036"/>
            </a:xfrm>
            <a:custGeom>
              <a:avLst/>
              <a:gdLst>
                <a:gd name="connsiteX0" fmla="*/ 180975 w 1026582"/>
                <a:gd name="connsiteY0" fmla="*/ 66784 h 1125007"/>
                <a:gd name="connsiteX1" fmla="*/ 771525 w 1026582"/>
                <a:gd name="connsiteY1" fmla="*/ 157272 h 1125007"/>
                <a:gd name="connsiteX2" fmla="*/ 938212 w 1026582"/>
                <a:gd name="connsiteY2" fmla="*/ 385872 h 1125007"/>
                <a:gd name="connsiteX3" fmla="*/ 952500 w 1026582"/>
                <a:gd name="connsiteY3" fmla="*/ 523984 h 1125007"/>
                <a:gd name="connsiteX4" fmla="*/ 1009650 w 1026582"/>
                <a:gd name="connsiteY4" fmla="*/ 681147 h 1125007"/>
                <a:gd name="connsiteX5" fmla="*/ 1014412 w 1026582"/>
                <a:gd name="connsiteY5" fmla="*/ 828784 h 1125007"/>
                <a:gd name="connsiteX6" fmla="*/ 819150 w 1026582"/>
                <a:gd name="connsiteY6" fmla="*/ 1000234 h 1125007"/>
                <a:gd name="connsiteX7" fmla="*/ 723900 w 1026582"/>
                <a:gd name="connsiteY7" fmla="*/ 1057384 h 1125007"/>
                <a:gd name="connsiteX8" fmla="*/ 576262 w 1026582"/>
                <a:gd name="connsiteY8" fmla="*/ 1114534 h 1125007"/>
                <a:gd name="connsiteX9" fmla="*/ 509587 w 1026582"/>
                <a:gd name="connsiteY9" fmla="*/ 1124059 h 1125007"/>
                <a:gd name="connsiteX10" fmla="*/ 428625 w 1026582"/>
                <a:gd name="connsiteY10" fmla="*/ 1119297 h 1125007"/>
                <a:gd name="connsiteX11" fmla="*/ 290512 w 1026582"/>
                <a:gd name="connsiteY11" fmla="*/ 1033572 h 1125007"/>
                <a:gd name="connsiteX12" fmla="*/ 42862 w 1026582"/>
                <a:gd name="connsiteY12" fmla="*/ 804972 h 1125007"/>
                <a:gd name="connsiteX13" fmla="*/ 0 w 1026582"/>
                <a:gd name="connsiteY13" fmla="*/ 733534 h 1125007"/>
                <a:gd name="connsiteX14" fmla="*/ 180975 w 1026582"/>
                <a:gd name="connsiteY14" fmla="*/ 438259 h 1125007"/>
                <a:gd name="connsiteX15" fmla="*/ 309562 w 1026582"/>
                <a:gd name="connsiteY15" fmla="*/ 333484 h 1125007"/>
                <a:gd name="connsiteX16" fmla="*/ 533400 w 1026582"/>
                <a:gd name="connsiteY16" fmla="*/ 262047 h 1125007"/>
                <a:gd name="connsiteX17" fmla="*/ 557212 w 1026582"/>
                <a:gd name="connsiteY17" fmla="*/ 195372 h 1125007"/>
                <a:gd name="connsiteX18" fmla="*/ 571500 w 1026582"/>
                <a:gd name="connsiteY18" fmla="*/ 42972 h 1125007"/>
                <a:gd name="connsiteX19" fmla="*/ 561975 w 1026582"/>
                <a:gd name="connsiteY19" fmla="*/ 19159 h 1125007"/>
                <a:gd name="connsiteX20" fmla="*/ 390525 w 1026582"/>
                <a:gd name="connsiteY20" fmla="*/ 4872 h 1125007"/>
                <a:gd name="connsiteX21" fmla="*/ 300037 w 1026582"/>
                <a:gd name="connsiteY21" fmla="*/ 85834 h 1125007"/>
                <a:gd name="connsiteX22" fmla="*/ 357187 w 1026582"/>
                <a:gd name="connsiteY22" fmla="*/ 309672 h 1125007"/>
                <a:gd name="connsiteX23" fmla="*/ 390525 w 1026582"/>
                <a:gd name="connsiteY23" fmla="*/ 333484 h 1125007"/>
                <a:gd name="connsiteX24" fmla="*/ 471487 w 1026582"/>
                <a:gd name="connsiteY24" fmla="*/ 390634 h 1125007"/>
                <a:gd name="connsiteX25" fmla="*/ 700087 w 1026582"/>
                <a:gd name="connsiteY25" fmla="*/ 562084 h 1125007"/>
                <a:gd name="connsiteX26" fmla="*/ 752475 w 1026582"/>
                <a:gd name="connsiteY26" fmla="*/ 604947 h 1125007"/>
                <a:gd name="connsiteX27" fmla="*/ 819150 w 1026582"/>
                <a:gd name="connsiteY27" fmla="*/ 647809 h 1125007"/>
                <a:gd name="connsiteX28" fmla="*/ 819150 w 1026582"/>
                <a:gd name="connsiteY28" fmla="*/ 904984 h 1125007"/>
                <a:gd name="connsiteX29" fmla="*/ 785812 w 1026582"/>
                <a:gd name="connsiteY29" fmla="*/ 947847 h 1125007"/>
                <a:gd name="connsiteX30" fmla="*/ 757237 w 1026582"/>
                <a:gd name="connsiteY30" fmla="*/ 962134 h 112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26582" h="1125007">
                  <a:moveTo>
                    <a:pt x="180975" y="66784"/>
                  </a:moveTo>
                  <a:cubicBezTo>
                    <a:pt x="424605" y="8313"/>
                    <a:pt x="391736" y="-3289"/>
                    <a:pt x="771525" y="157272"/>
                  </a:cubicBezTo>
                  <a:cubicBezTo>
                    <a:pt x="845014" y="188340"/>
                    <a:pt x="902405" y="317513"/>
                    <a:pt x="938212" y="385872"/>
                  </a:cubicBezTo>
                  <a:cubicBezTo>
                    <a:pt x="942975" y="431909"/>
                    <a:pt x="943594" y="478566"/>
                    <a:pt x="952500" y="523984"/>
                  </a:cubicBezTo>
                  <a:cubicBezTo>
                    <a:pt x="965230" y="588909"/>
                    <a:pt x="984500" y="625818"/>
                    <a:pt x="1009650" y="681147"/>
                  </a:cubicBezTo>
                  <a:cubicBezTo>
                    <a:pt x="1018191" y="721004"/>
                    <a:pt x="1040269" y="789075"/>
                    <a:pt x="1014412" y="828784"/>
                  </a:cubicBezTo>
                  <a:cubicBezTo>
                    <a:pt x="965706" y="903583"/>
                    <a:pt x="892403" y="954189"/>
                    <a:pt x="819150" y="1000234"/>
                  </a:cubicBezTo>
                  <a:cubicBezTo>
                    <a:pt x="787802" y="1019939"/>
                    <a:pt x="756665" y="1040139"/>
                    <a:pt x="723900" y="1057384"/>
                  </a:cubicBezTo>
                  <a:cubicBezTo>
                    <a:pt x="684201" y="1078278"/>
                    <a:pt x="622656" y="1104224"/>
                    <a:pt x="576262" y="1114534"/>
                  </a:cubicBezTo>
                  <a:cubicBezTo>
                    <a:pt x="554346" y="1119404"/>
                    <a:pt x="531812" y="1120884"/>
                    <a:pt x="509587" y="1124059"/>
                  </a:cubicBezTo>
                  <a:cubicBezTo>
                    <a:pt x="482600" y="1122472"/>
                    <a:pt x="453611" y="1129617"/>
                    <a:pt x="428625" y="1119297"/>
                  </a:cubicBezTo>
                  <a:cubicBezTo>
                    <a:pt x="378544" y="1098611"/>
                    <a:pt x="332665" y="1067618"/>
                    <a:pt x="290512" y="1033572"/>
                  </a:cubicBezTo>
                  <a:cubicBezTo>
                    <a:pt x="179373" y="943805"/>
                    <a:pt x="137346" y="918353"/>
                    <a:pt x="42862" y="804972"/>
                  </a:cubicBezTo>
                  <a:cubicBezTo>
                    <a:pt x="25084" y="783638"/>
                    <a:pt x="14287" y="757347"/>
                    <a:pt x="0" y="733534"/>
                  </a:cubicBezTo>
                  <a:cubicBezTo>
                    <a:pt x="85950" y="534774"/>
                    <a:pt x="43204" y="583904"/>
                    <a:pt x="180975" y="438259"/>
                  </a:cubicBezTo>
                  <a:cubicBezTo>
                    <a:pt x="202677" y="415317"/>
                    <a:pt x="278653" y="346152"/>
                    <a:pt x="309562" y="333484"/>
                  </a:cubicBezTo>
                  <a:cubicBezTo>
                    <a:pt x="382032" y="303783"/>
                    <a:pt x="533400" y="262047"/>
                    <a:pt x="533400" y="262047"/>
                  </a:cubicBezTo>
                  <a:cubicBezTo>
                    <a:pt x="558576" y="236869"/>
                    <a:pt x="550859" y="250009"/>
                    <a:pt x="557212" y="195372"/>
                  </a:cubicBezTo>
                  <a:cubicBezTo>
                    <a:pt x="563105" y="144691"/>
                    <a:pt x="571500" y="42972"/>
                    <a:pt x="571500" y="42972"/>
                  </a:cubicBezTo>
                  <a:cubicBezTo>
                    <a:pt x="568325" y="35034"/>
                    <a:pt x="569701" y="22819"/>
                    <a:pt x="561975" y="19159"/>
                  </a:cubicBezTo>
                  <a:cubicBezTo>
                    <a:pt x="501599" y="-9440"/>
                    <a:pt x="454239" y="1518"/>
                    <a:pt x="390525" y="4872"/>
                  </a:cubicBezTo>
                  <a:cubicBezTo>
                    <a:pt x="376344" y="13988"/>
                    <a:pt x="300957" y="49048"/>
                    <a:pt x="300037" y="85834"/>
                  </a:cubicBezTo>
                  <a:cubicBezTo>
                    <a:pt x="297970" y="168488"/>
                    <a:pt x="307891" y="243945"/>
                    <a:pt x="357187" y="309672"/>
                  </a:cubicBezTo>
                  <a:cubicBezTo>
                    <a:pt x="365381" y="320597"/>
                    <a:pt x="379412" y="325547"/>
                    <a:pt x="390525" y="333484"/>
                  </a:cubicBezTo>
                  <a:cubicBezTo>
                    <a:pt x="417742" y="374311"/>
                    <a:pt x="384038" y="328170"/>
                    <a:pt x="471487" y="390634"/>
                  </a:cubicBezTo>
                  <a:cubicBezTo>
                    <a:pt x="548995" y="445997"/>
                    <a:pt x="624352" y="504320"/>
                    <a:pt x="700087" y="562084"/>
                  </a:cubicBezTo>
                  <a:cubicBezTo>
                    <a:pt x="718027" y="575767"/>
                    <a:pt x="733496" y="592746"/>
                    <a:pt x="752475" y="604947"/>
                  </a:cubicBezTo>
                  <a:lnTo>
                    <a:pt x="819150" y="647809"/>
                  </a:lnTo>
                  <a:cubicBezTo>
                    <a:pt x="872319" y="736428"/>
                    <a:pt x="844215" y="679403"/>
                    <a:pt x="819150" y="904984"/>
                  </a:cubicBezTo>
                  <a:cubicBezTo>
                    <a:pt x="817849" y="916696"/>
                    <a:pt x="794327" y="941461"/>
                    <a:pt x="785812" y="947847"/>
                  </a:cubicBezTo>
                  <a:cubicBezTo>
                    <a:pt x="785807" y="947850"/>
                    <a:pt x="762002" y="959752"/>
                    <a:pt x="757237" y="962134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フリーフォーム: 図形 52">
              <a:extLst>
                <a:ext uri="{FF2B5EF4-FFF2-40B4-BE49-F238E27FC236}">
                  <a16:creationId xmlns:a16="http://schemas.microsoft.com/office/drawing/2014/main" id="{91B0E31A-D29E-4AC6-B82D-478B1AB15E87}"/>
                </a:ext>
              </a:extLst>
            </p:cNvPr>
            <p:cNvSpPr/>
            <p:nvPr/>
          </p:nvSpPr>
          <p:spPr>
            <a:xfrm>
              <a:off x="1034401" y="3418872"/>
              <a:ext cx="689343" cy="673878"/>
            </a:xfrm>
            <a:custGeom>
              <a:avLst/>
              <a:gdLst>
                <a:gd name="connsiteX0" fmla="*/ 81168 w 957011"/>
                <a:gd name="connsiteY0" fmla="*/ 0 h 1209675"/>
                <a:gd name="connsiteX1" fmla="*/ 206 w 957011"/>
                <a:gd name="connsiteY1" fmla="*/ 481013 h 1209675"/>
                <a:gd name="connsiteX2" fmla="*/ 33543 w 957011"/>
                <a:gd name="connsiteY2" fmla="*/ 604838 h 1209675"/>
                <a:gd name="connsiteX3" fmla="*/ 166893 w 957011"/>
                <a:gd name="connsiteY3" fmla="*/ 795338 h 1209675"/>
                <a:gd name="connsiteX4" fmla="*/ 228806 w 957011"/>
                <a:gd name="connsiteY4" fmla="*/ 890588 h 1209675"/>
                <a:gd name="connsiteX5" fmla="*/ 300243 w 957011"/>
                <a:gd name="connsiteY5" fmla="*/ 981075 h 1209675"/>
                <a:gd name="connsiteX6" fmla="*/ 514556 w 957011"/>
                <a:gd name="connsiteY6" fmla="*/ 1133475 h 1209675"/>
                <a:gd name="connsiteX7" fmla="*/ 905081 w 957011"/>
                <a:gd name="connsiteY7" fmla="*/ 1209675 h 1209675"/>
                <a:gd name="connsiteX8" fmla="*/ 871743 w 957011"/>
                <a:gd name="connsiteY8" fmla="*/ 876300 h 1209675"/>
                <a:gd name="connsiteX9" fmla="*/ 743156 w 957011"/>
                <a:gd name="connsiteY9" fmla="*/ 671513 h 1209675"/>
                <a:gd name="connsiteX10" fmla="*/ 647906 w 957011"/>
                <a:gd name="connsiteY10" fmla="*/ 547688 h 1209675"/>
                <a:gd name="connsiteX11" fmla="*/ 514556 w 957011"/>
                <a:gd name="connsiteY11" fmla="*/ 423863 h 1209675"/>
                <a:gd name="connsiteX12" fmla="*/ 266906 w 957011"/>
                <a:gd name="connsiteY12" fmla="*/ 266700 h 1209675"/>
                <a:gd name="connsiteX13" fmla="*/ 262143 w 957011"/>
                <a:gd name="connsiteY13" fmla="*/ 242888 h 1209675"/>
                <a:gd name="connsiteX14" fmla="*/ 338343 w 957011"/>
                <a:gd name="connsiteY14" fmla="*/ 90488 h 1209675"/>
                <a:gd name="connsiteX15" fmla="*/ 376443 w 957011"/>
                <a:gd name="connsiteY15" fmla="*/ 42863 h 1209675"/>
                <a:gd name="connsiteX16" fmla="*/ 762206 w 957011"/>
                <a:gd name="connsiteY16" fmla="*/ 247650 h 1209675"/>
                <a:gd name="connsiteX17" fmla="*/ 771731 w 957011"/>
                <a:gd name="connsiteY17" fmla="*/ 309563 h 1209675"/>
                <a:gd name="connsiteX18" fmla="*/ 719343 w 957011"/>
                <a:gd name="connsiteY18" fmla="*/ 533400 h 1209675"/>
                <a:gd name="connsiteX19" fmla="*/ 657431 w 957011"/>
                <a:gd name="connsiteY19" fmla="*/ 623888 h 1209675"/>
                <a:gd name="connsiteX20" fmla="*/ 566943 w 957011"/>
                <a:gd name="connsiteY20" fmla="*/ 762000 h 1209675"/>
                <a:gd name="connsiteX21" fmla="*/ 514556 w 957011"/>
                <a:gd name="connsiteY21" fmla="*/ 809625 h 1209675"/>
                <a:gd name="connsiteX22" fmla="*/ 500268 w 957011"/>
                <a:gd name="connsiteY22" fmla="*/ 828675 h 1209675"/>
                <a:gd name="connsiteX23" fmla="*/ 566943 w 957011"/>
                <a:gd name="connsiteY23" fmla="*/ 952500 h 1209675"/>
                <a:gd name="connsiteX24" fmla="*/ 733631 w 957011"/>
                <a:gd name="connsiteY24" fmla="*/ 1095375 h 1209675"/>
                <a:gd name="connsiteX25" fmla="*/ 766968 w 957011"/>
                <a:gd name="connsiteY25" fmla="*/ 1109663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57011" h="1209675">
                  <a:moveTo>
                    <a:pt x="81168" y="0"/>
                  </a:moveTo>
                  <a:cubicBezTo>
                    <a:pt x="13463" y="169262"/>
                    <a:pt x="17235" y="148952"/>
                    <a:pt x="206" y="481013"/>
                  </a:cubicBezTo>
                  <a:cubicBezTo>
                    <a:pt x="-1983" y="523702"/>
                    <a:pt x="13517" y="567075"/>
                    <a:pt x="33543" y="604838"/>
                  </a:cubicBezTo>
                  <a:cubicBezTo>
                    <a:pt x="69857" y="673317"/>
                    <a:pt x="124650" y="730349"/>
                    <a:pt x="166893" y="795338"/>
                  </a:cubicBezTo>
                  <a:cubicBezTo>
                    <a:pt x="187531" y="827088"/>
                    <a:pt x="206721" y="859827"/>
                    <a:pt x="228806" y="890588"/>
                  </a:cubicBezTo>
                  <a:cubicBezTo>
                    <a:pt x="251218" y="921805"/>
                    <a:pt x="270962" y="956187"/>
                    <a:pt x="300243" y="981075"/>
                  </a:cubicBezTo>
                  <a:cubicBezTo>
                    <a:pt x="367033" y="1037847"/>
                    <a:pt x="434229" y="1098381"/>
                    <a:pt x="514556" y="1133475"/>
                  </a:cubicBezTo>
                  <a:cubicBezTo>
                    <a:pt x="614270" y="1177040"/>
                    <a:pt x="784221" y="1194568"/>
                    <a:pt x="905081" y="1209675"/>
                  </a:cubicBezTo>
                  <a:cubicBezTo>
                    <a:pt x="983565" y="1086343"/>
                    <a:pt x="973587" y="1129670"/>
                    <a:pt x="871743" y="876300"/>
                  </a:cubicBezTo>
                  <a:cubicBezTo>
                    <a:pt x="841681" y="801512"/>
                    <a:pt x="788533" y="738130"/>
                    <a:pt x="743156" y="671513"/>
                  </a:cubicBezTo>
                  <a:cubicBezTo>
                    <a:pt x="713840" y="628475"/>
                    <a:pt x="680823" y="588038"/>
                    <a:pt x="647906" y="547688"/>
                  </a:cubicBezTo>
                  <a:cubicBezTo>
                    <a:pt x="610220" y="501493"/>
                    <a:pt x="563617" y="457282"/>
                    <a:pt x="514556" y="423863"/>
                  </a:cubicBezTo>
                  <a:cubicBezTo>
                    <a:pt x="433751" y="368822"/>
                    <a:pt x="266906" y="266700"/>
                    <a:pt x="266906" y="266700"/>
                  </a:cubicBezTo>
                  <a:cubicBezTo>
                    <a:pt x="265318" y="258763"/>
                    <a:pt x="260695" y="250852"/>
                    <a:pt x="262143" y="242888"/>
                  </a:cubicBezTo>
                  <a:cubicBezTo>
                    <a:pt x="278867" y="150908"/>
                    <a:pt x="285509" y="166437"/>
                    <a:pt x="338343" y="90488"/>
                  </a:cubicBezTo>
                  <a:cubicBezTo>
                    <a:pt x="370848" y="43762"/>
                    <a:pt x="347532" y="62138"/>
                    <a:pt x="376443" y="42863"/>
                  </a:cubicBezTo>
                  <a:cubicBezTo>
                    <a:pt x="729131" y="219206"/>
                    <a:pt x="609339" y="136475"/>
                    <a:pt x="762206" y="247650"/>
                  </a:cubicBezTo>
                  <a:cubicBezTo>
                    <a:pt x="765381" y="268288"/>
                    <a:pt x="773465" y="288755"/>
                    <a:pt x="771731" y="309563"/>
                  </a:cubicBezTo>
                  <a:cubicBezTo>
                    <a:pt x="767101" y="365124"/>
                    <a:pt x="754796" y="472342"/>
                    <a:pt x="719343" y="533400"/>
                  </a:cubicBezTo>
                  <a:cubicBezTo>
                    <a:pt x="700991" y="565006"/>
                    <a:pt x="677320" y="593226"/>
                    <a:pt x="657431" y="623888"/>
                  </a:cubicBezTo>
                  <a:cubicBezTo>
                    <a:pt x="619380" y="682550"/>
                    <a:pt x="608236" y="711858"/>
                    <a:pt x="566943" y="762000"/>
                  </a:cubicBezTo>
                  <a:cubicBezTo>
                    <a:pt x="524483" y="813558"/>
                    <a:pt x="553940" y="770241"/>
                    <a:pt x="514556" y="809625"/>
                  </a:cubicBezTo>
                  <a:cubicBezTo>
                    <a:pt x="508943" y="815238"/>
                    <a:pt x="505031" y="822325"/>
                    <a:pt x="500268" y="828675"/>
                  </a:cubicBezTo>
                  <a:cubicBezTo>
                    <a:pt x="522493" y="869950"/>
                    <a:pt x="536073" y="917221"/>
                    <a:pt x="566943" y="952500"/>
                  </a:cubicBezTo>
                  <a:cubicBezTo>
                    <a:pt x="615133" y="1007574"/>
                    <a:pt x="675576" y="1050821"/>
                    <a:pt x="733631" y="1095375"/>
                  </a:cubicBezTo>
                  <a:cubicBezTo>
                    <a:pt x="752975" y="1110220"/>
                    <a:pt x="787664" y="1109663"/>
                    <a:pt x="766968" y="1109663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F70D01B2-29B6-4DB9-95AD-865CBAEDCD71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1430099" y="4064456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74953AD-945F-471F-9215-F36FF9D8E539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1479062" y="3695278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A1362597-5F3A-4A5A-A00E-B92828DE4BAC}"/>
                </a:ext>
              </a:extLst>
            </p:cNvPr>
            <p:cNvSpPr>
              <a:spLocks noChangeAspect="1"/>
            </p:cNvSpPr>
            <p:nvPr/>
          </p:nvSpPr>
          <p:spPr>
            <a:xfrm rot="11102612">
              <a:off x="1546874" y="3918673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200DF51F-8B4E-41B4-85BE-8ACD47FF0C25}"/>
                </a:ext>
              </a:extLst>
            </p:cNvPr>
            <p:cNvSpPr>
              <a:spLocks noChangeAspect="1"/>
            </p:cNvSpPr>
            <p:nvPr/>
          </p:nvSpPr>
          <p:spPr>
            <a:xfrm rot="16367248">
              <a:off x="1273645" y="4003846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81E4A03B-86A7-4F00-834C-C1521599775E}"/>
                </a:ext>
              </a:extLst>
            </p:cNvPr>
            <p:cNvSpPr>
              <a:spLocks noChangeAspect="1"/>
            </p:cNvSpPr>
            <p:nvPr/>
          </p:nvSpPr>
          <p:spPr>
            <a:xfrm rot="2322187">
              <a:off x="1214292" y="3743988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FC7673FD-0871-4835-9E05-B96E0DF9DF32}"/>
                </a:ext>
              </a:extLst>
            </p:cNvPr>
            <p:cNvSpPr>
              <a:spLocks noChangeAspect="1"/>
            </p:cNvSpPr>
            <p:nvPr/>
          </p:nvSpPr>
          <p:spPr>
            <a:xfrm rot="4466131">
              <a:off x="1089903" y="3822997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8D8B6D71-67A2-42C0-9252-817D5275D9A0}"/>
                </a:ext>
              </a:extLst>
            </p:cNvPr>
            <p:cNvSpPr>
              <a:spLocks noChangeAspect="1"/>
            </p:cNvSpPr>
            <p:nvPr/>
          </p:nvSpPr>
          <p:spPr>
            <a:xfrm rot="15466997">
              <a:off x="1411122" y="3481118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907878D1-DA10-4C18-B962-7CEB63049243}"/>
                </a:ext>
              </a:extLst>
            </p:cNvPr>
            <p:cNvSpPr>
              <a:spLocks noChangeAspect="1"/>
            </p:cNvSpPr>
            <p:nvPr/>
          </p:nvSpPr>
          <p:spPr>
            <a:xfrm rot="4491055">
              <a:off x="1585988" y="3510690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9BD16B5C-4D1C-452F-9FA1-1145F2DE7DCD}"/>
                </a:ext>
              </a:extLst>
            </p:cNvPr>
            <p:cNvSpPr>
              <a:spLocks noChangeAspect="1"/>
            </p:cNvSpPr>
            <p:nvPr/>
          </p:nvSpPr>
          <p:spPr>
            <a:xfrm rot="7675776">
              <a:off x="1682461" y="3733893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64EB193-2E43-4474-BA83-D5F0D36DF6A3}"/>
                </a:ext>
              </a:extLst>
            </p:cNvPr>
            <p:cNvSpPr>
              <a:spLocks noChangeAspect="1"/>
            </p:cNvSpPr>
            <p:nvPr/>
          </p:nvSpPr>
          <p:spPr>
            <a:xfrm rot="15250661">
              <a:off x="973209" y="3616615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B395362-30D8-4377-8CB3-A0CB1E4532B9}"/>
                </a:ext>
              </a:extLst>
            </p:cNvPr>
            <p:cNvSpPr>
              <a:spLocks noChangeAspect="1"/>
            </p:cNvSpPr>
            <p:nvPr/>
          </p:nvSpPr>
          <p:spPr>
            <a:xfrm rot="13811112">
              <a:off x="1187150" y="3363419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57194244-6F13-4C34-AD24-4B91E94B100D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1129467" y="3530766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20E12942-3C69-49B1-80DD-8D5319ABDB6F}"/>
                </a:ext>
              </a:extLst>
            </p:cNvPr>
            <p:cNvPicPr>
              <a:picLocks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43" b="99552" l="9896" r="89063">
                          <a14:foregroundMark x1="37500" y1="5307" x2="37500" y2="5307"/>
                          <a14:foregroundMark x1="58333" y1="5307" x2="58333" y2="5307"/>
                          <a14:foregroundMark x1="67188" y1="5627" x2="67188" y2="5627"/>
                          <a14:foregroundMark x1="67188" y1="5627" x2="67188" y2="6074"/>
                          <a14:foregroundMark x1="67188" y1="6394" x2="61979" y2="33951"/>
                          <a14:foregroundMark x1="35938" y1="1215" x2="20313" y2="21292"/>
                          <a14:foregroundMark x1="20313" y1="21292" x2="17188" y2="97698"/>
                          <a14:foregroundMark x1="63542" y1="1343" x2="63542" y2="1343"/>
                          <a14:foregroundMark x1="75521" y1="96036" x2="75521" y2="96036"/>
                          <a14:foregroundMark x1="78125" y1="87788" x2="78125" y2="87788"/>
                          <a14:foregroundMark x1="79167" y1="82353" x2="79167" y2="82353"/>
                          <a14:foregroundMark x1="73438" y1="91624" x2="73438" y2="91624"/>
                          <a14:foregroundMark x1="78125" y1="65153" x2="77083" y2="87212"/>
                          <a14:foregroundMark x1="88021" y1="86765" x2="78125" y2="99552"/>
                          <a14:foregroundMark x1="73438" y1="56138" x2="81771" y2="70332"/>
                          <a14:foregroundMark x1="73438" y1="36381" x2="81771" y2="61765"/>
                          <a14:backgroundMark x1="51042" y1="895" x2="51042" y2="895"/>
                          <a14:backgroundMark x1="51042" y1="3325" x2="51042" y2="3325"/>
                          <a14:backgroundMark x1="48438" y1="5754" x2="48438" y2="5754"/>
                          <a14:backgroundMark x1="49479" y1="99105" x2="49479" y2="99105"/>
                          <a14:backgroundMark x1="51042" y1="92199" x2="51042" y2="92199"/>
                          <a14:backgroundMark x1="49479" y1="66688" x2="49479" y2="66688"/>
                          <a14:backgroundMark x1="48438" y1="72442" x2="48438" y2="72442"/>
                          <a14:backgroundMark x1="49479" y1="49297" x2="49479" y2="49297"/>
                          <a14:backgroundMark x1="49479" y1="41113" x2="49479" y2="41113"/>
                          <a14:backgroundMark x1="51042" y1="29987" x2="51042" y2="29987"/>
                          <a14:backgroundMark x1="49479" y1="21292" x2="49479" y2="21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432038">
              <a:off x="779099" y="3394492"/>
              <a:ext cx="231164" cy="888910"/>
            </a:xfrm>
            <a:prstGeom prst="rect">
              <a:avLst/>
            </a:prstGeom>
          </p:spPr>
        </p:pic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47FC0EE2-ADE0-4093-A189-9525F780796A}"/>
                </a:ext>
              </a:extLst>
            </p:cNvPr>
            <p:cNvSpPr/>
            <p:nvPr/>
          </p:nvSpPr>
          <p:spPr>
            <a:xfrm>
              <a:off x="939323" y="3269051"/>
              <a:ext cx="964354" cy="964354"/>
            </a:xfrm>
            <a:prstGeom prst="ellipse">
              <a:avLst/>
            </a:prstGeom>
            <a:noFill/>
            <a:ln w="38100">
              <a:solidFill>
                <a:schemeClr val="accent1">
                  <a:alpha val="38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A9BA3E21-1742-431C-A485-494B34A8B8A7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1665449" y="3399427"/>
              <a:ext cx="82659" cy="826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二等辺三角形 68">
              <a:extLst>
                <a:ext uri="{FF2B5EF4-FFF2-40B4-BE49-F238E27FC236}">
                  <a16:creationId xmlns:a16="http://schemas.microsoft.com/office/drawing/2014/main" id="{4AC47BD6-96A3-4C72-92C1-AB05F57DBF7F}"/>
                </a:ext>
              </a:extLst>
            </p:cNvPr>
            <p:cNvSpPr/>
            <p:nvPr/>
          </p:nvSpPr>
          <p:spPr>
            <a:xfrm rot="13766215">
              <a:off x="1599808" y="4097393"/>
              <a:ext cx="179790" cy="11835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二等辺三角形 69">
              <a:extLst>
                <a:ext uri="{FF2B5EF4-FFF2-40B4-BE49-F238E27FC236}">
                  <a16:creationId xmlns:a16="http://schemas.microsoft.com/office/drawing/2014/main" id="{22C3D03C-9E00-48E8-84AB-1621B24E2E9D}"/>
                </a:ext>
              </a:extLst>
            </p:cNvPr>
            <p:cNvSpPr/>
            <p:nvPr/>
          </p:nvSpPr>
          <p:spPr>
            <a:xfrm rot="3401018">
              <a:off x="1026552" y="3305629"/>
              <a:ext cx="179790" cy="11835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447BFE61-9EA4-4F93-9C32-839E49D83233}"/>
              </a:ext>
            </a:extLst>
          </p:cNvPr>
          <p:cNvGrpSpPr>
            <a:grpSpLocks noChangeAspect="1"/>
          </p:cNvGrpSpPr>
          <p:nvPr/>
        </p:nvGrpSpPr>
        <p:grpSpPr>
          <a:xfrm>
            <a:off x="4983320" y="1507108"/>
            <a:ext cx="425512" cy="341971"/>
            <a:chOff x="2435804" y="5602836"/>
            <a:chExt cx="1432481" cy="1151241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1D65D54F-4F84-4F67-9C20-073DD0E2FE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35804" y="5602836"/>
              <a:ext cx="1432481" cy="1151241"/>
              <a:chOff x="2309012" y="4053000"/>
              <a:chExt cx="2239727" cy="1800000"/>
            </a:xfrm>
            <a:solidFill>
              <a:schemeClr val="bg1"/>
            </a:solidFill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6728BFCE-1A77-410F-91B0-7844E4F3213A}"/>
                  </a:ext>
                </a:extLst>
              </p:cNvPr>
              <p:cNvGrpSpPr/>
              <p:nvPr/>
            </p:nvGrpSpPr>
            <p:grpSpPr>
              <a:xfrm>
                <a:off x="2389799" y="4053000"/>
                <a:ext cx="2078402" cy="1800000"/>
                <a:chOff x="2389799" y="4053000"/>
                <a:chExt cx="2078402" cy="1800000"/>
              </a:xfrm>
              <a:grpFill/>
            </p:grpSpPr>
            <p:sp>
              <p:nvSpPr>
                <p:cNvPr id="78" name="台形 77">
                  <a:extLst>
                    <a:ext uri="{FF2B5EF4-FFF2-40B4-BE49-F238E27FC236}">
                      <a16:creationId xmlns:a16="http://schemas.microsoft.com/office/drawing/2014/main" id="{87BCDDC7-2069-4D71-A176-ADC19789A4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89799" y="4053000"/>
                  <a:ext cx="2078402" cy="1800000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台形 78">
                  <a:extLst>
                    <a:ext uri="{FF2B5EF4-FFF2-40B4-BE49-F238E27FC236}">
                      <a16:creationId xmlns:a16="http://schemas.microsoft.com/office/drawing/2014/main" id="{F90F88FD-6A4F-4EF2-9394-980EFB2B8A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97640" y="4294800"/>
                  <a:ext cx="1662721" cy="1439999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台形 79">
                  <a:extLst>
                    <a:ext uri="{FF2B5EF4-FFF2-40B4-BE49-F238E27FC236}">
                      <a16:creationId xmlns:a16="http://schemas.microsoft.com/office/drawing/2014/main" id="{B211DB89-DA27-4A37-9354-B18CE11E83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05480" y="4536000"/>
                  <a:ext cx="1247041" cy="1079999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台形 80">
                  <a:extLst>
                    <a:ext uri="{FF2B5EF4-FFF2-40B4-BE49-F238E27FC236}">
                      <a16:creationId xmlns:a16="http://schemas.microsoft.com/office/drawing/2014/main" id="{62547AF6-9D97-4B30-AC0C-C0B28C2147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13320" y="4770000"/>
                  <a:ext cx="831361" cy="720000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台形 81">
                  <a:extLst>
                    <a:ext uri="{FF2B5EF4-FFF2-40B4-BE49-F238E27FC236}">
                      <a16:creationId xmlns:a16="http://schemas.microsoft.com/office/drawing/2014/main" id="{F4248AB0-706D-4C59-8C44-F96A859E04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21160" y="5011200"/>
                  <a:ext cx="415681" cy="360000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AE206443-73D2-4D48-BECB-58B02D12B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9000" y="4053000"/>
                <a:ext cx="0" cy="1202400"/>
              </a:xfrm>
              <a:prstGeom prst="line">
                <a:avLst/>
              </a:prstGeom>
              <a:grpFill/>
              <a:ln w="12700">
                <a:solidFill>
                  <a:srgbClr val="416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0276BD00-662D-413B-B556-8D19580BF602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2912012" y="4948500"/>
                <a:ext cx="0" cy="1206000"/>
              </a:xfrm>
              <a:prstGeom prst="line">
                <a:avLst/>
              </a:prstGeom>
              <a:grpFill/>
              <a:ln w="12700">
                <a:solidFill>
                  <a:srgbClr val="416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3D60B04F-DD06-445C-AC9B-7AC53B62C4C4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3947539" y="4951200"/>
                <a:ext cx="0" cy="1202400"/>
              </a:xfrm>
              <a:prstGeom prst="line">
                <a:avLst/>
              </a:prstGeom>
              <a:grpFill/>
              <a:ln w="12700">
                <a:solidFill>
                  <a:srgbClr val="416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二等辺三角形 181">
              <a:extLst>
                <a:ext uri="{FF2B5EF4-FFF2-40B4-BE49-F238E27FC236}">
                  <a16:creationId xmlns:a16="http://schemas.microsoft.com/office/drawing/2014/main" id="{BBA61C7E-B4DC-42D8-B1C1-D5CC862A8013}"/>
                </a:ext>
              </a:extLst>
            </p:cNvPr>
            <p:cNvSpPr/>
            <p:nvPr/>
          </p:nvSpPr>
          <p:spPr>
            <a:xfrm>
              <a:off x="2875884" y="5893880"/>
              <a:ext cx="779717" cy="769143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1088898 w 2149602"/>
                <a:gd name="connsiteY0" fmla="*/ 1057275 h 1057275"/>
                <a:gd name="connsiteX1" fmla="*/ 0 w 2149602"/>
                <a:gd name="connsiteY1" fmla="*/ 0 h 1057275"/>
                <a:gd name="connsiteX2" fmla="*/ 2149602 w 2149602"/>
                <a:gd name="connsiteY2" fmla="*/ 1057275 h 1057275"/>
                <a:gd name="connsiteX3" fmla="*/ 1088898 w 2149602"/>
                <a:gd name="connsiteY3" fmla="*/ 1057275 h 1057275"/>
                <a:gd name="connsiteX0" fmla="*/ 0 w 2403729"/>
                <a:gd name="connsiteY0" fmla="*/ 628650 h 1057275"/>
                <a:gd name="connsiteX1" fmla="*/ 254127 w 2403729"/>
                <a:gd name="connsiteY1" fmla="*/ 0 h 1057275"/>
                <a:gd name="connsiteX2" fmla="*/ 2403729 w 2403729"/>
                <a:gd name="connsiteY2" fmla="*/ 1057275 h 1057275"/>
                <a:gd name="connsiteX3" fmla="*/ 0 w 2403729"/>
                <a:gd name="connsiteY3" fmla="*/ 628650 h 1057275"/>
                <a:gd name="connsiteX0" fmla="*/ 0 w 774954"/>
                <a:gd name="connsiteY0" fmla="*/ 628650 h 781050"/>
                <a:gd name="connsiteX1" fmla="*/ 254127 w 774954"/>
                <a:gd name="connsiteY1" fmla="*/ 0 h 781050"/>
                <a:gd name="connsiteX2" fmla="*/ 774954 w 774954"/>
                <a:gd name="connsiteY2" fmla="*/ 781050 h 781050"/>
                <a:gd name="connsiteX3" fmla="*/ 0 w 774954"/>
                <a:gd name="connsiteY3" fmla="*/ 628650 h 781050"/>
                <a:gd name="connsiteX0" fmla="*/ 0 w 774954"/>
                <a:gd name="connsiteY0" fmla="*/ 635793 h 788193"/>
                <a:gd name="connsiteX1" fmla="*/ 268415 w 774954"/>
                <a:gd name="connsiteY1" fmla="*/ 0 h 788193"/>
                <a:gd name="connsiteX2" fmla="*/ 774954 w 774954"/>
                <a:gd name="connsiteY2" fmla="*/ 788193 h 788193"/>
                <a:gd name="connsiteX3" fmla="*/ 0 w 774954"/>
                <a:gd name="connsiteY3" fmla="*/ 635793 h 788193"/>
                <a:gd name="connsiteX0" fmla="*/ 0 w 774954"/>
                <a:gd name="connsiteY0" fmla="*/ 635793 h 769143"/>
                <a:gd name="connsiteX1" fmla="*/ 268415 w 774954"/>
                <a:gd name="connsiteY1" fmla="*/ 0 h 769143"/>
                <a:gd name="connsiteX2" fmla="*/ 774954 w 774954"/>
                <a:gd name="connsiteY2" fmla="*/ 769143 h 769143"/>
                <a:gd name="connsiteX3" fmla="*/ 0 w 774954"/>
                <a:gd name="connsiteY3" fmla="*/ 635793 h 769143"/>
                <a:gd name="connsiteX0" fmla="*/ 0 w 779717"/>
                <a:gd name="connsiteY0" fmla="*/ 635793 h 769143"/>
                <a:gd name="connsiteX1" fmla="*/ 273178 w 779717"/>
                <a:gd name="connsiteY1" fmla="*/ 0 h 769143"/>
                <a:gd name="connsiteX2" fmla="*/ 779717 w 779717"/>
                <a:gd name="connsiteY2" fmla="*/ 769143 h 769143"/>
                <a:gd name="connsiteX3" fmla="*/ 0 w 779717"/>
                <a:gd name="connsiteY3" fmla="*/ 635793 h 7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17" h="769143">
                  <a:moveTo>
                    <a:pt x="0" y="635793"/>
                  </a:moveTo>
                  <a:lnTo>
                    <a:pt x="273178" y="0"/>
                  </a:lnTo>
                  <a:lnTo>
                    <a:pt x="779717" y="769143"/>
                  </a:lnTo>
                  <a:lnTo>
                    <a:pt x="0" y="635793"/>
                  </a:lnTo>
                  <a:close/>
                </a:path>
              </a:pathLst>
            </a:custGeom>
            <a:solidFill>
              <a:srgbClr val="DCD70E">
                <a:alpha val="30000"/>
              </a:srgbClr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E4D22B9B-F273-445C-AEF5-515247AAB645}"/>
              </a:ext>
            </a:extLst>
          </p:cNvPr>
          <p:cNvGrpSpPr>
            <a:grpSpLocks noChangeAspect="1"/>
          </p:cNvGrpSpPr>
          <p:nvPr/>
        </p:nvGrpSpPr>
        <p:grpSpPr>
          <a:xfrm>
            <a:off x="6299543" y="1360793"/>
            <a:ext cx="2096697" cy="1285881"/>
            <a:chOff x="1991048" y="471059"/>
            <a:chExt cx="8490706" cy="5207252"/>
          </a:xfrm>
        </p:grpSpPr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266260B3-2094-4CF8-BB7A-297B1E4574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048" y="471059"/>
              <a:ext cx="8490706" cy="5207252"/>
              <a:chOff x="2051958" y="3507374"/>
              <a:chExt cx="2404800" cy="1474836"/>
            </a:xfrm>
          </p:grpSpPr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0BCEAC8C-9292-4C18-B8A5-430B75F5EE4A}"/>
                  </a:ext>
                </a:extLst>
              </p:cNvPr>
              <p:cNvSpPr/>
              <p:nvPr/>
            </p:nvSpPr>
            <p:spPr>
              <a:xfrm>
                <a:off x="2106847" y="3568416"/>
                <a:ext cx="2306618" cy="13099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4A5C0F42-1138-4C2F-8D18-3A7E6C7AD059}"/>
                  </a:ext>
                </a:extLst>
              </p:cNvPr>
              <p:cNvSpPr/>
              <p:nvPr/>
            </p:nvSpPr>
            <p:spPr>
              <a:xfrm>
                <a:off x="2821820" y="3577994"/>
                <a:ext cx="1053080" cy="2090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41" name="Picture 2" descr="ハイジャンプ">
                <a:extLst>
                  <a:ext uri="{FF2B5EF4-FFF2-40B4-BE49-F238E27FC236}">
                    <a16:creationId xmlns:a16="http://schemas.microsoft.com/office/drawing/2014/main" id="{D2B8AE81-6D45-45B4-9C89-0AB9765940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80697" y="4024626"/>
                <a:ext cx="716701" cy="716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正方形/長方形 141">
                <a:extLst>
                  <a:ext uri="{FF2B5EF4-FFF2-40B4-BE49-F238E27FC236}">
                    <a16:creationId xmlns:a16="http://schemas.microsoft.com/office/drawing/2014/main" id="{C9D9467A-DA57-4549-B222-154F486C74C6}"/>
                  </a:ext>
                </a:extLst>
              </p:cNvPr>
              <p:cNvSpPr/>
              <p:nvPr/>
            </p:nvSpPr>
            <p:spPr>
              <a:xfrm>
                <a:off x="2103329" y="4607622"/>
                <a:ext cx="430437" cy="29056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143" name="グループ化 142">
                <a:extLst>
                  <a:ext uri="{FF2B5EF4-FFF2-40B4-BE49-F238E27FC236}">
                    <a16:creationId xmlns:a16="http://schemas.microsoft.com/office/drawing/2014/main" id="{B5452017-5741-4F88-80DA-AD7746E452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51958" y="3507374"/>
                <a:ext cx="2404800" cy="1474836"/>
                <a:chOff x="2197364" y="3858340"/>
                <a:chExt cx="3318083" cy="2076803"/>
              </a:xfrm>
            </p:grpSpPr>
            <p:sp>
              <p:nvSpPr>
                <p:cNvPr id="159" name="テキスト ボックス 158">
                  <a:extLst>
                    <a:ext uri="{FF2B5EF4-FFF2-40B4-BE49-F238E27FC236}">
                      <a16:creationId xmlns:a16="http://schemas.microsoft.com/office/drawing/2014/main" id="{233E8B48-31A8-43CB-9959-34A3C89C829B}"/>
                    </a:ext>
                  </a:extLst>
                </p:cNvPr>
                <p:cNvSpPr txBox="1"/>
                <p:nvPr/>
              </p:nvSpPr>
              <p:spPr>
                <a:xfrm>
                  <a:off x="2276872" y="4052900"/>
                  <a:ext cx="18473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sz="7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60" name="フリーフォーム: 図形 159">
                  <a:extLst>
                    <a:ext uri="{FF2B5EF4-FFF2-40B4-BE49-F238E27FC236}">
                      <a16:creationId xmlns:a16="http://schemas.microsoft.com/office/drawing/2014/main" id="{34228251-533E-4494-A44B-280BC37550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364" y="3858340"/>
                  <a:ext cx="3318083" cy="2076803"/>
                </a:xfrm>
                <a:custGeom>
                  <a:avLst/>
                  <a:gdLst>
                    <a:gd name="connsiteX0" fmla="*/ 109938 w 3985260"/>
                    <a:gd name="connsiteY0" fmla="*/ 102302 h 2415540"/>
                    <a:gd name="connsiteX1" fmla="*/ 109938 w 3985260"/>
                    <a:gd name="connsiteY1" fmla="*/ 2217420 h 2415540"/>
                    <a:gd name="connsiteX2" fmla="*/ 3891273 w 3985260"/>
                    <a:gd name="connsiteY2" fmla="*/ 2217420 h 2415540"/>
                    <a:gd name="connsiteX3" fmla="*/ 3891273 w 3985260"/>
                    <a:gd name="connsiteY3" fmla="*/ 102302 h 2415540"/>
                    <a:gd name="connsiteX4" fmla="*/ 124449 w 3985260"/>
                    <a:gd name="connsiteY4" fmla="*/ 0 h 2415540"/>
                    <a:gd name="connsiteX5" fmla="*/ 3860811 w 3985260"/>
                    <a:gd name="connsiteY5" fmla="*/ 0 h 2415540"/>
                    <a:gd name="connsiteX6" fmla="*/ 3985260 w 3985260"/>
                    <a:gd name="connsiteY6" fmla="*/ 124449 h 2415540"/>
                    <a:gd name="connsiteX7" fmla="*/ 3985260 w 3985260"/>
                    <a:gd name="connsiteY7" fmla="*/ 2291091 h 2415540"/>
                    <a:gd name="connsiteX8" fmla="*/ 3860811 w 3985260"/>
                    <a:gd name="connsiteY8" fmla="*/ 2415540 h 2415540"/>
                    <a:gd name="connsiteX9" fmla="*/ 124449 w 3985260"/>
                    <a:gd name="connsiteY9" fmla="*/ 2415540 h 2415540"/>
                    <a:gd name="connsiteX10" fmla="*/ 0 w 3985260"/>
                    <a:gd name="connsiteY10" fmla="*/ 2291091 h 2415540"/>
                    <a:gd name="connsiteX11" fmla="*/ 0 w 3985260"/>
                    <a:gd name="connsiteY11" fmla="*/ 124449 h 2415540"/>
                    <a:gd name="connsiteX12" fmla="*/ 124449 w 3985260"/>
                    <a:gd name="connsiteY12" fmla="*/ 0 h 241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85260" h="2415540">
                      <a:moveTo>
                        <a:pt x="109938" y="102302"/>
                      </a:moveTo>
                      <a:lnTo>
                        <a:pt x="109938" y="2217420"/>
                      </a:lnTo>
                      <a:lnTo>
                        <a:pt x="3891273" y="2217420"/>
                      </a:lnTo>
                      <a:lnTo>
                        <a:pt x="3891273" y="102302"/>
                      </a:lnTo>
                      <a:close/>
                      <a:moveTo>
                        <a:pt x="124449" y="0"/>
                      </a:moveTo>
                      <a:lnTo>
                        <a:pt x="3860811" y="0"/>
                      </a:lnTo>
                      <a:cubicBezTo>
                        <a:pt x="3929542" y="0"/>
                        <a:pt x="3985260" y="55718"/>
                        <a:pt x="3985260" y="124449"/>
                      </a:cubicBezTo>
                      <a:lnTo>
                        <a:pt x="3985260" y="2291091"/>
                      </a:lnTo>
                      <a:cubicBezTo>
                        <a:pt x="3985260" y="2359822"/>
                        <a:pt x="3929542" y="2415540"/>
                        <a:pt x="3860811" y="2415540"/>
                      </a:cubicBezTo>
                      <a:lnTo>
                        <a:pt x="124449" y="2415540"/>
                      </a:lnTo>
                      <a:cubicBezTo>
                        <a:pt x="55718" y="2415540"/>
                        <a:pt x="0" y="2359822"/>
                        <a:pt x="0" y="2291091"/>
                      </a:cubicBezTo>
                      <a:lnTo>
                        <a:pt x="0" y="124449"/>
                      </a:lnTo>
                      <a:cubicBezTo>
                        <a:pt x="0" y="55718"/>
                        <a:pt x="55718" y="0"/>
                        <a:pt x="12444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00B23725-417C-4879-A6A4-A978EED5E6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21479" y="4223729"/>
                <a:ext cx="231161" cy="382955"/>
                <a:chOff x="2083938" y="5162420"/>
                <a:chExt cx="441017" cy="730615"/>
              </a:xfrm>
            </p:grpSpPr>
            <p:sp>
              <p:nvSpPr>
                <p:cNvPr id="156" name="正方形/長方形 155">
                  <a:extLst>
                    <a:ext uri="{FF2B5EF4-FFF2-40B4-BE49-F238E27FC236}">
                      <a16:creationId xmlns:a16="http://schemas.microsoft.com/office/drawing/2014/main" id="{3A4D4592-3D82-473B-8124-99C341298ED8}"/>
                    </a:ext>
                  </a:extLst>
                </p:cNvPr>
                <p:cNvSpPr/>
                <p:nvPr/>
              </p:nvSpPr>
              <p:spPr>
                <a:xfrm>
                  <a:off x="2083938" y="5349620"/>
                  <a:ext cx="441017" cy="825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正方形/長方形 156">
                  <a:extLst>
                    <a:ext uri="{FF2B5EF4-FFF2-40B4-BE49-F238E27FC236}">
                      <a16:creationId xmlns:a16="http://schemas.microsoft.com/office/drawing/2014/main" id="{1ABE42AB-F0FB-412C-8A7C-AB0553DF447A}"/>
                    </a:ext>
                  </a:extLst>
                </p:cNvPr>
                <p:cNvSpPr/>
                <p:nvPr/>
              </p:nvSpPr>
              <p:spPr>
                <a:xfrm>
                  <a:off x="2414753" y="5466237"/>
                  <a:ext cx="88228" cy="42679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58" name="図 157" descr="アイコン&#10;&#10;自動的に生成された説明">
                  <a:extLst>
                    <a:ext uri="{FF2B5EF4-FFF2-40B4-BE49-F238E27FC236}">
                      <a16:creationId xmlns:a16="http://schemas.microsoft.com/office/drawing/2014/main" id="{89FD495A-0C95-4CEA-ACE9-C5017C189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641" b="92188" l="1563" r="99219">
                              <a14:foregroundMark x1="46875" y1="7031" x2="46875" y2="7031"/>
                              <a14:foregroundMark x1="95313" y1="37891" x2="95313" y2="37891"/>
                              <a14:foregroundMark x1="6641" y1="29688" x2="6641" y2="29688"/>
                              <a14:foregroundMark x1="1563" y1="24219" x2="1563" y2="24219"/>
                              <a14:foregroundMark x1="51172" y1="92578" x2="51172" y2="92578"/>
                              <a14:foregroundMark x1="99219" y1="23047" x2="99219" y2="23047"/>
                              <a14:foregroundMark x1="27344" y1="16797" x2="27344" y2="16797"/>
                              <a14:foregroundMark x1="69141" y1="24219" x2="69141" y2="24219"/>
                              <a14:foregroundMark x1="30078" y1="28906" x2="47266" y2="16016"/>
                              <a14:foregroundMark x1="47266" y1="16016" x2="73047" y2="20313"/>
                              <a14:foregroundMark x1="73047" y1="20313" x2="53516" y2="28125"/>
                              <a14:foregroundMark x1="53516" y1="28125" x2="44141" y2="2695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9590" y="5162420"/>
                  <a:ext cx="181672" cy="181672"/>
                </a:xfrm>
                <a:prstGeom prst="rect">
                  <a:avLst/>
                </a:prstGeom>
              </p:spPr>
            </p:pic>
          </p:grpSp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6F86FCFB-DBA2-45A8-BB12-73638DA97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348360" y="4703730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B4040111-19AE-4A54-AF56-3F0D1A8D5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515" y="4700624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5886950F-4A45-4D97-8F57-31C8EE3BE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2670" y="4695924"/>
                <a:ext cx="135767" cy="147248"/>
              </a:xfrm>
              <a:prstGeom prst="rect">
                <a:avLst/>
              </a:prstGeom>
            </p:spPr>
          </p:pic>
          <p:grpSp>
            <p:nvGrpSpPr>
              <p:cNvPr id="148" name="グループ化 147">
                <a:extLst>
                  <a:ext uri="{FF2B5EF4-FFF2-40B4-BE49-F238E27FC236}">
                    <a16:creationId xmlns:a16="http://schemas.microsoft.com/office/drawing/2014/main" id="{FA62D4BD-1850-416A-BAE0-3048A94528C1}"/>
                  </a:ext>
                </a:extLst>
              </p:cNvPr>
              <p:cNvGrpSpPr/>
              <p:nvPr/>
            </p:nvGrpSpPr>
            <p:grpSpPr>
              <a:xfrm>
                <a:off x="3079598" y="4607622"/>
                <a:ext cx="456081" cy="66901"/>
                <a:chOff x="1545915" y="4828699"/>
                <a:chExt cx="456081" cy="66901"/>
              </a:xfrm>
            </p:grpSpPr>
            <p:sp>
              <p:nvSpPr>
                <p:cNvPr id="153" name="正方形/長方形 152">
                  <a:extLst>
                    <a:ext uri="{FF2B5EF4-FFF2-40B4-BE49-F238E27FC236}">
                      <a16:creationId xmlns:a16="http://schemas.microsoft.com/office/drawing/2014/main" id="{BFFED02E-B8F2-4257-B3DE-939904D21692}"/>
                    </a:ext>
                  </a:extLst>
                </p:cNvPr>
                <p:cNvSpPr/>
                <p:nvPr/>
              </p:nvSpPr>
              <p:spPr>
                <a:xfrm>
                  <a:off x="1700099" y="4828907"/>
                  <a:ext cx="298979" cy="63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9A3B083E-9E17-4B6E-8279-4F4EC1380A02}"/>
                    </a:ext>
                  </a:extLst>
                </p:cNvPr>
                <p:cNvSpPr/>
                <p:nvPr/>
              </p:nvSpPr>
              <p:spPr>
                <a:xfrm>
                  <a:off x="1550610" y="4830580"/>
                  <a:ext cx="298979" cy="6328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正方形/長方形 154">
                  <a:extLst>
                    <a:ext uri="{FF2B5EF4-FFF2-40B4-BE49-F238E27FC236}">
                      <a16:creationId xmlns:a16="http://schemas.microsoft.com/office/drawing/2014/main" id="{E655B2FA-2ABB-4992-B4B7-6DF128120ADF}"/>
                    </a:ext>
                  </a:extLst>
                </p:cNvPr>
                <p:cNvSpPr/>
                <p:nvPr/>
              </p:nvSpPr>
              <p:spPr>
                <a:xfrm>
                  <a:off x="1545915" y="4828699"/>
                  <a:ext cx="456081" cy="669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12F5F029-E691-451A-BA35-2A982A692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2522" y="3921659"/>
                <a:ext cx="229216" cy="322519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コネクタ 149">
                <a:extLst>
                  <a:ext uri="{FF2B5EF4-FFF2-40B4-BE49-F238E27FC236}">
                    <a16:creationId xmlns:a16="http://schemas.microsoft.com/office/drawing/2014/main" id="{81FC0250-0149-494E-863B-97C2A4A59A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8360" y="3918338"/>
                <a:ext cx="243378" cy="325841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E653C5E6-ECAA-4B03-BE38-5AD02698B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1099" y="3927627"/>
                <a:ext cx="250639" cy="316552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0326AD26-C7B9-4E56-90E1-BF1C54A3FB0C}"/>
                  </a:ext>
                </a:extLst>
              </p:cNvPr>
              <p:cNvSpPr/>
              <p:nvPr/>
            </p:nvSpPr>
            <p:spPr>
              <a:xfrm>
                <a:off x="3545910" y="3675808"/>
                <a:ext cx="836971" cy="1481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ja-JP" altLang="en-US" sz="600" b="1" dirty="0">
                    <a:solidFill>
                      <a:schemeClr val="tx1"/>
                    </a:solidFill>
                  </a:rPr>
                  <a:t>始業まで</a:t>
                </a:r>
                <a:r>
                  <a:rPr kumimoji="1" lang="en-US" altLang="ja-JP" sz="600" b="1" dirty="0">
                    <a:solidFill>
                      <a:schemeClr val="tx1"/>
                    </a:solidFill>
                  </a:rPr>
                  <a:t>:</a:t>
                </a:r>
                <a:r>
                  <a:rPr kumimoji="1" lang="en-US" altLang="ja-JP" sz="600" b="1" dirty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0029</a:t>
                </a:r>
                <a:r>
                  <a:rPr kumimoji="1" lang="ja-JP" altLang="en-US" sz="600" b="1" dirty="0">
                    <a:solidFill>
                      <a:schemeClr val="tx1"/>
                    </a:solidFill>
                  </a:rPr>
                  <a:t>秒</a:t>
                </a:r>
              </a:p>
            </p:txBody>
          </p:sp>
        </p:grp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48B53F9-6CED-4794-980C-FD0A5DDFE203}"/>
                </a:ext>
              </a:extLst>
            </p:cNvPr>
            <p:cNvSpPr/>
            <p:nvPr/>
          </p:nvSpPr>
          <p:spPr>
            <a:xfrm>
              <a:off x="8769768" y="4327410"/>
              <a:ext cx="1519758" cy="929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37" name="図 136">
              <a:extLst>
                <a:ext uri="{FF2B5EF4-FFF2-40B4-BE49-F238E27FC236}">
                  <a16:creationId xmlns:a16="http://schemas.microsoft.com/office/drawing/2014/main" id="{3C058FFE-CD94-43E2-8DFA-B43298D8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0634" y="1500933"/>
              <a:ext cx="394055" cy="523005"/>
            </a:xfrm>
            <a:prstGeom prst="rect">
              <a:avLst/>
            </a:prstGeom>
          </p:spPr>
        </p:pic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246F011B-D993-4609-8E9C-2BFE49955D2A}"/>
                </a:ext>
              </a:extLst>
            </p:cNvPr>
            <p:cNvCxnSpPr>
              <a:cxnSpLocks/>
              <a:endCxn id="137" idx="2"/>
            </p:cNvCxnSpPr>
            <p:nvPr/>
          </p:nvCxnSpPr>
          <p:spPr>
            <a:xfrm flipH="1" flipV="1">
              <a:off x="6567662" y="2023939"/>
              <a:ext cx="932600" cy="107028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B962FF0-B2BF-4C46-9189-8BB0AAE97EFE}"/>
              </a:ext>
            </a:extLst>
          </p:cNvPr>
          <p:cNvGrpSpPr>
            <a:grpSpLocks noChangeAspect="1"/>
          </p:cNvGrpSpPr>
          <p:nvPr/>
        </p:nvGrpSpPr>
        <p:grpSpPr>
          <a:xfrm>
            <a:off x="9241094" y="1352162"/>
            <a:ext cx="2220889" cy="1302071"/>
            <a:chOff x="3108495" y="2441690"/>
            <a:chExt cx="4247670" cy="2490340"/>
          </a:xfrm>
        </p:grpSpPr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5E6B6A07-635F-4937-BC4B-D9BF47920BE7}"/>
                </a:ext>
              </a:extLst>
            </p:cNvPr>
            <p:cNvSpPr/>
            <p:nvPr/>
          </p:nvSpPr>
          <p:spPr>
            <a:xfrm>
              <a:off x="3183839" y="2515797"/>
              <a:ext cx="3894847" cy="221198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63" name="図 162">
              <a:extLst>
                <a:ext uri="{FF2B5EF4-FFF2-40B4-BE49-F238E27FC236}">
                  <a16:creationId xmlns:a16="http://schemas.microsoft.com/office/drawing/2014/main" id="{EC7AECE3-1FF5-44F7-8786-DEE4B398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76459" y="2714709"/>
              <a:ext cx="579963" cy="1759891"/>
            </a:xfrm>
            <a:prstGeom prst="rect">
              <a:avLst/>
            </a:prstGeom>
          </p:spPr>
        </p:pic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AE4440E2-A3BA-415F-9520-B0A1F339BF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8495" y="2441690"/>
              <a:ext cx="4060633" cy="2490340"/>
              <a:chOff x="2197364" y="3858340"/>
              <a:chExt cx="3318083" cy="2076803"/>
            </a:xfrm>
          </p:grpSpPr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BB43517C-A48B-4B7E-9FE4-B884053EEDA0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847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8" name="フリーフォーム: 図形 177">
                <a:extLst>
                  <a:ext uri="{FF2B5EF4-FFF2-40B4-BE49-F238E27FC236}">
                    <a16:creationId xmlns:a16="http://schemas.microsoft.com/office/drawing/2014/main" id="{0E69CDCA-B388-40D1-88FF-B1C4F8D71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7364" y="3858340"/>
                <a:ext cx="3318083" cy="2076803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B1127D40-D9A9-445D-BA0D-2C83DD9C7EAD}"/>
                </a:ext>
              </a:extLst>
            </p:cNvPr>
            <p:cNvSpPr/>
            <p:nvPr/>
          </p:nvSpPr>
          <p:spPr>
            <a:xfrm>
              <a:off x="3970214" y="4455786"/>
              <a:ext cx="3086515" cy="271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9EDAD0C0-73E5-4D41-88B1-C8DE30C26EF4}"/>
                </a:ext>
              </a:extLst>
            </p:cNvPr>
            <p:cNvGrpSpPr/>
            <p:nvPr/>
          </p:nvGrpSpPr>
          <p:grpSpPr>
            <a:xfrm>
              <a:off x="4849166" y="4174429"/>
              <a:ext cx="770117" cy="410920"/>
              <a:chOff x="4843720" y="4299518"/>
              <a:chExt cx="770117" cy="410920"/>
            </a:xfrm>
          </p:grpSpPr>
          <p:pic>
            <p:nvPicPr>
              <p:cNvPr id="170" name="図 169">
                <a:extLst>
                  <a:ext uri="{FF2B5EF4-FFF2-40B4-BE49-F238E27FC236}">
                    <a16:creationId xmlns:a16="http://schemas.microsoft.com/office/drawing/2014/main" id="{61D7D02E-0686-429B-B2DD-359BD9EFB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297539" y="4461802"/>
                <a:ext cx="229250" cy="248636"/>
              </a:xfrm>
              <a:prstGeom prst="rect">
                <a:avLst/>
              </a:prstGeom>
            </p:spPr>
          </p:pic>
          <p:pic>
            <p:nvPicPr>
              <p:cNvPr id="171" name="図 170">
                <a:extLst>
                  <a:ext uri="{FF2B5EF4-FFF2-40B4-BE49-F238E27FC236}">
                    <a16:creationId xmlns:a16="http://schemas.microsoft.com/office/drawing/2014/main" id="{69545846-D0AB-4747-803A-A1298236E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8551" y="4456557"/>
                <a:ext cx="229250" cy="248636"/>
              </a:xfrm>
              <a:prstGeom prst="rect">
                <a:avLst/>
              </a:prstGeom>
            </p:spPr>
          </p:pic>
          <p:pic>
            <p:nvPicPr>
              <p:cNvPr id="172" name="図 171">
                <a:extLst>
                  <a:ext uri="{FF2B5EF4-FFF2-40B4-BE49-F238E27FC236}">
                    <a16:creationId xmlns:a16="http://schemas.microsoft.com/office/drawing/2014/main" id="{6CE34F21-8C0F-4699-A606-1006BDF3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9564" y="4448621"/>
                <a:ext cx="229250" cy="248636"/>
              </a:xfrm>
              <a:prstGeom prst="rect">
                <a:avLst/>
              </a:prstGeom>
            </p:spPr>
          </p:pic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B71FE17D-8EB0-46CE-A0ED-02B2E5E2A2EC}"/>
                  </a:ext>
                </a:extLst>
              </p:cNvPr>
              <p:cNvGrpSpPr/>
              <p:nvPr/>
            </p:nvGrpSpPr>
            <p:grpSpPr>
              <a:xfrm>
                <a:off x="4843720" y="4299518"/>
                <a:ext cx="770117" cy="112966"/>
                <a:chOff x="1545915" y="4828699"/>
                <a:chExt cx="456081" cy="66901"/>
              </a:xfrm>
            </p:grpSpPr>
            <p:sp>
              <p:nvSpPr>
                <p:cNvPr id="174" name="正方形/長方形 173">
                  <a:extLst>
                    <a:ext uri="{FF2B5EF4-FFF2-40B4-BE49-F238E27FC236}">
                      <a16:creationId xmlns:a16="http://schemas.microsoft.com/office/drawing/2014/main" id="{3B41E0C2-5114-43D2-9ABB-7236C2F45585}"/>
                    </a:ext>
                  </a:extLst>
                </p:cNvPr>
                <p:cNvSpPr/>
                <p:nvPr/>
              </p:nvSpPr>
              <p:spPr>
                <a:xfrm>
                  <a:off x="1700099" y="4828907"/>
                  <a:ext cx="298979" cy="63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5" name="正方形/長方形 174">
                  <a:extLst>
                    <a:ext uri="{FF2B5EF4-FFF2-40B4-BE49-F238E27FC236}">
                      <a16:creationId xmlns:a16="http://schemas.microsoft.com/office/drawing/2014/main" id="{9843A4AB-7FF1-4838-95D9-99C3B5D01E52}"/>
                    </a:ext>
                  </a:extLst>
                </p:cNvPr>
                <p:cNvSpPr/>
                <p:nvPr/>
              </p:nvSpPr>
              <p:spPr>
                <a:xfrm>
                  <a:off x="1550610" y="4830580"/>
                  <a:ext cx="298979" cy="6328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6" name="正方形/長方形 175">
                  <a:extLst>
                    <a:ext uri="{FF2B5EF4-FFF2-40B4-BE49-F238E27FC236}">
                      <a16:creationId xmlns:a16="http://schemas.microsoft.com/office/drawing/2014/main" id="{4D98A3A2-800A-4AA9-A346-9D4943688FD7}"/>
                    </a:ext>
                  </a:extLst>
                </p:cNvPr>
                <p:cNvSpPr/>
                <p:nvPr/>
              </p:nvSpPr>
              <p:spPr>
                <a:xfrm>
                  <a:off x="1545915" y="4828699"/>
                  <a:ext cx="456081" cy="669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id="{5157C890-944F-456B-A2E6-05EFA9F80022}"/>
                </a:ext>
              </a:extLst>
            </p:cNvPr>
            <p:cNvSpPr/>
            <p:nvPr/>
          </p:nvSpPr>
          <p:spPr>
            <a:xfrm>
              <a:off x="5361936" y="2705348"/>
              <a:ext cx="1607736" cy="28788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700" b="1" dirty="0">
                  <a:solidFill>
                    <a:schemeClr val="tx1"/>
                  </a:solidFill>
                </a:rPr>
                <a:t>始業まで</a:t>
              </a:r>
              <a:r>
                <a:rPr kumimoji="1" lang="en-US" altLang="ja-JP" sz="700" b="1" dirty="0">
                  <a:solidFill>
                    <a:schemeClr val="tx1"/>
                  </a:solidFill>
                </a:rPr>
                <a:t>:</a:t>
              </a:r>
              <a:r>
                <a:rPr kumimoji="1" lang="en-US" altLang="ja-JP" sz="700" b="1" dirty="0">
                  <a:solidFill>
                    <a:srgbClr val="FF0000"/>
                  </a:solidFill>
                  <a:latin typeface="Agency FB" panose="020B0503020202020204" pitchFamily="34" charset="0"/>
                </a:rPr>
                <a:t>0007</a:t>
              </a:r>
              <a:r>
                <a:rPr kumimoji="1" lang="ja-JP" altLang="en-US" sz="700" b="1" dirty="0">
                  <a:solidFill>
                    <a:schemeClr val="tx1"/>
                  </a:solidFill>
                </a:rPr>
                <a:t>秒</a:t>
              </a:r>
            </a:p>
          </p:txBody>
        </p:sp>
        <p:pic>
          <p:nvPicPr>
            <p:cNvPr id="168" name="Picture 4" descr="ガッツポーズ">
              <a:extLst>
                <a:ext uri="{FF2B5EF4-FFF2-40B4-BE49-F238E27FC236}">
                  <a16:creationId xmlns:a16="http://schemas.microsoft.com/office/drawing/2014/main" id="{D1619F78-1C3D-4CDB-ACF3-1364E229F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1491" y="3586637"/>
              <a:ext cx="985449" cy="985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D069F45C-FFC2-4185-91E8-14C3BE48D2C0}"/>
                </a:ext>
              </a:extLst>
            </p:cNvPr>
            <p:cNvSpPr txBox="1"/>
            <p:nvPr/>
          </p:nvSpPr>
          <p:spPr>
            <a:xfrm>
              <a:off x="4269649" y="3186864"/>
              <a:ext cx="3086516" cy="647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>
                  <a:solidFill>
                    <a:srgbClr val="FF3300"/>
                  </a:solidFill>
                </a:rPr>
                <a:t>ゴール</a:t>
              </a:r>
              <a:r>
                <a:rPr lang="en-US" altLang="ja-JP" sz="1600" b="1" dirty="0">
                  <a:solidFill>
                    <a:srgbClr val="FF3300"/>
                  </a:solidFill>
                </a:rPr>
                <a:t>!</a:t>
              </a:r>
              <a:endParaRPr kumimoji="1" lang="ja-JP" altLang="en-US" sz="1600" b="1" dirty="0">
                <a:solidFill>
                  <a:srgbClr val="FF3300"/>
                </a:solidFill>
              </a:endParaRP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F8A1841-15C6-4013-8B6D-46AEE8AEC068}"/>
              </a:ext>
            </a:extLst>
          </p:cNvPr>
          <p:cNvSpPr txBox="1"/>
          <p:nvPr/>
        </p:nvSpPr>
        <p:spPr>
          <a:xfrm>
            <a:off x="8841680" y="889186"/>
            <a:ext cx="315524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ja-JP" altLang="en-US" b="1" dirty="0">
                <a:solidFill>
                  <a:srgbClr val="C00000"/>
                </a:solidFill>
                <a:latin typeface="Meiryo UI"/>
                <a:ea typeface="Meiryo UI"/>
              </a:rPr>
              <a:t>ステージクリア！</a:t>
            </a:r>
            <a:endParaRPr lang="en-US" altLang="ja-JP" b="1" dirty="0">
              <a:solidFill>
                <a:srgbClr val="C00000"/>
              </a:solidFill>
              <a:latin typeface="Meiryo UI"/>
              <a:ea typeface="Meiryo UI"/>
            </a:endParaRPr>
          </a:p>
          <a:p>
            <a:pPr algn="ctr"/>
            <a:r>
              <a:rPr lang="ja-JP" altLang="en-US" b="1" dirty="0">
                <a:effectLst>
                  <a:glow rad="355600">
                    <a:schemeClr val="bg1">
                      <a:alpha val="60000"/>
                    </a:schemeClr>
                  </a:glow>
                </a:effectLst>
                <a:latin typeface="Meiryo UI"/>
                <a:ea typeface="Meiryo UI"/>
              </a:rPr>
              <a:t>目指せ最速全クリア！</a:t>
            </a:r>
            <a:endParaRPr lang="en-US" altLang="ja-JP" b="1" dirty="0">
              <a:effectLst>
                <a:glow rad="355600">
                  <a:schemeClr val="bg1">
                    <a:alpha val="60000"/>
                  </a:schemeClr>
                </a:glow>
              </a:effectLst>
              <a:latin typeface="Meiryo UI"/>
              <a:ea typeface="Meiryo UI"/>
            </a:endParaRPr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32D63CE4-8463-4532-A471-9D026CADA05E}"/>
              </a:ext>
            </a:extLst>
          </p:cNvPr>
          <p:cNvSpPr txBox="1"/>
          <p:nvPr/>
        </p:nvSpPr>
        <p:spPr>
          <a:xfrm>
            <a:off x="506236" y="4263052"/>
            <a:ext cx="107536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/>
              <a:t>・全</a:t>
            </a:r>
            <a:r>
              <a:rPr lang="en-US" altLang="ja-JP" sz="2800" dirty="0"/>
              <a:t>5</a:t>
            </a:r>
            <a:r>
              <a:rPr lang="ja-JP" altLang="en-US" sz="2800" dirty="0"/>
              <a:t>ステージ収録</a:t>
            </a:r>
            <a:endParaRPr lang="en-US" altLang="ja-JP" sz="2800" dirty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165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146</Words>
  <Application>Microsoft Office PowerPoint</Application>
  <PresentationFormat>ワイド画面</PresentationFormat>
  <Paragraphs>34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1" baseType="lpstr">
      <vt:lpstr>Meiryo UI</vt:lpstr>
      <vt:lpstr>メイリオ</vt:lpstr>
      <vt:lpstr>游ゴシック</vt:lpstr>
      <vt:lpstr>游ゴシック Light</vt:lpstr>
      <vt:lpstr>Agency FB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THS20 田中湧輝</dc:creator>
  <cp:lastModifiedBy>柳澤 優太</cp:lastModifiedBy>
  <cp:revision>6</cp:revision>
  <dcterms:created xsi:type="dcterms:W3CDTF">2021-11-01T00:20:12Z</dcterms:created>
  <dcterms:modified xsi:type="dcterms:W3CDTF">2021-11-03T11:21:29Z</dcterms:modified>
</cp:coreProperties>
</file>